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25"/>
  </p:notesMasterIdLst>
  <p:handoutMasterIdLst>
    <p:handoutMasterId r:id="rId26"/>
  </p:handoutMasterIdLst>
  <p:sldIdLst>
    <p:sldId id="256" r:id="rId5"/>
    <p:sldId id="283" r:id="rId6"/>
    <p:sldId id="267" r:id="rId7"/>
    <p:sldId id="263" r:id="rId8"/>
    <p:sldId id="262" r:id="rId9"/>
    <p:sldId id="266" r:id="rId10"/>
    <p:sldId id="269" r:id="rId11"/>
    <p:sldId id="271" r:id="rId12"/>
    <p:sldId id="270" r:id="rId13"/>
    <p:sldId id="272" r:id="rId14"/>
    <p:sldId id="273" r:id="rId15"/>
    <p:sldId id="277" r:id="rId16"/>
    <p:sldId id="278" r:id="rId17"/>
    <p:sldId id="279" r:id="rId18"/>
    <p:sldId id="281" r:id="rId19"/>
    <p:sldId id="280" r:id="rId20"/>
    <p:sldId id="282" r:id="rId21"/>
    <p:sldId id="275" r:id="rId22"/>
    <p:sldId id="276" r:id="rId23"/>
    <p:sldId id="260" r:id="rId24"/>
  </p:sldIdLst>
  <p:sldSz cx="12192000" cy="6858000"/>
  <p:notesSz cx="6858000" cy="9144000"/>
  <p:defaultTex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48" autoAdjust="0"/>
  </p:normalViewPr>
  <p:slideViewPr>
    <p:cSldViewPr snapToGrid="0">
      <p:cViewPr varScale="1">
        <p:scale>
          <a:sx n="87" d="100"/>
          <a:sy n="87" d="100"/>
        </p:scale>
        <p:origin x="528" y="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85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1" Type="http://schemas.openxmlformats.org/officeDocument/2006/relationships/hyperlink" Target="https://www.youtube.com/watch?v=_WAYpTDPGEE"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https://www.youtube.com/watch?v=_WAYpTDPGEE" TargetMode="Externa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rtlCol="0"/>
        <a:lstStyle/>
        <a:p>
          <a:pPr rtl="0"/>
          <a:endParaRPr lang="en-US"/>
        </a:p>
      </dgm:t>
    </dgm:pt>
    <dgm:pt modelId="{6750AC01-D39D-4F3A-9DC8-2A211EE986A2}">
      <dgm:prSet phldrT="[Text]"/>
      <dgm:spPr/>
      <dgm:t>
        <a:bodyPr rtlCol="0"/>
        <a:lstStyle/>
        <a:p>
          <a:pPr rtl="0">
            <a:lnSpc>
              <a:spcPct val="100000"/>
            </a:lnSpc>
          </a:pPr>
          <a:r>
            <a:rPr lang="en-US" altLang="zh-CN" dirty="0">
              <a:latin typeface="Microsoft YaHei UI" panose="020B0503020204020204" pitchFamily="34" charset="-122"/>
              <a:ea typeface="Microsoft YaHei UI" panose="020B0503020204020204" pitchFamily="34" charset="-122"/>
            </a:rPr>
            <a:t>Preliminary &amp; Feasibility</a:t>
          </a:r>
          <a:r>
            <a:rPr lang="zh-cn" dirty="0">
              <a:latin typeface="Microsoft YaHei UI" panose="020B0503020204020204" pitchFamily="34" charset="-122"/>
              <a:ea typeface="Microsoft YaHei UI" panose="020B0503020204020204" pitchFamily="34" charset="-122"/>
            </a:rPr>
            <a:t>	</a:t>
          </a:r>
        </a:p>
      </dgm:t>
    </dgm:pt>
    <dgm:pt modelId="{720680DC-AAA4-4434-A582-60EBCC5BA355}" type="parTrans" cxnId="{0B5DAE5F-BCDC-4BF7-A6E7-CF856886A64D}">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CA077D98-8478-47EA-B6A9-99ACE60C64D4}" type="sibTrans" cxnId="{0B5DAE5F-BCDC-4BF7-A6E7-CF856886A64D}">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0BEF68B8-1228-47BB-83B5-7B9CD1E3F84E}">
      <dgm:prSet phldrT="[Text]"/>
      <dgm:spPr/>
      <dgm:t>
        <a:bodyPr rtlCol="0"/>
        <a:lstStyle/>
        <a:p>
          <a:pPr rtl="0">
            <a:lnSpc>
              <a:spcPct val="100000"/>
            </a:lnSpc>
          </a:pPr>
          <a:r>
            <a:rPr lang="en-US" altLang="zh-CN" dirty="0">
              <a:latin typeface="Microsoft YaHei UI" panose="020B0503020204020204" pitchFamily="34" charset="-122"/>
              <a:ea typeface="Microsoft YaHei UI" panose="020B0503020204020204" pitchFamily="34" charset="-122"/>
            </a:rPr>
            <a:t>Problem Statement</a:t>
          </a:r>
          <a:endParaRPr lang="zh-cn" dirty="0">
            <a:latin typeface="Microsoft YaHei UI" panose="020B0503020204020204" pitchFamily="34" charset="-122"/>
            <a:ea typeface="Microsoft YaHei UI" panose="020B0503020204020204" pitchFamily="34" charset="-122"/>
          </a:endParaRPr>
        </a:p>
      </dgm:t>
    </dgm:pt>
    <dgm:pt modelId="{ED3A4BC2-B75A-4952-A38B-A42B5995DF05}" type="parTrans" cxnId="{EDEF4F82-1237-4639-A0F7-385C1897CE66}">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FD949706-EDCC-4ADC-8EDF-8EDA49C92325}" type="sibTrans" cxnId="{EDEF4F82-1237-4639-A0F7-385C1897CE66}">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5605D28D-2CE6-4513-8566-952984E21E14}">
      <dgm:prSet phldrT="[Text]"/>
      <dgm:spPr/>
      <dgm:t>
        <a:bodyPr rtlCol="0"/>
        <a:lstStyle/>
        <a:p>
          <a:pPr rtl="0">
            <a:lnSpc>
              <a:spcPct val="100000"/>
            </a:lnSpc>
          </a:pPr>
          <a:r>
            <a:rPr lang="en-US" altLang="zh-CN" dirty="0">
              <a:latin typeface="Microsoft YaHei UI" panose="020B0503020204020204" pitchFamily="34" charset="-122"/>
              <a:ea typeface="Microsoft YaHei UI" panose="020B0503020204020204" pitchFamily="34" charset="-122"/>
            </a:rPr>
            <a:t>Resources</a:t>
          </a:r>
          <a:endParaRPr lang="zh-cn" dirty="0">
            <a:latin typeface="Microsoft YaHei UI" panose="020B0503020204020204" pitchFamily="34" charset="-122"/>
            <a:ea typeface="Microsoft YaHei UI" panose="020B0503020204020204" pitchFamily="34" charset="-122"/>
          </a:endParaRPr>
        </a:p>
      </dgm:t>
    </dgm:pt>
    <dgm:pt modelId="{EB15AB98-362B-4E70-A3DA-995FC3E8BA79}" type="parTrans" cxnId="{FAF3F884-F0CF-440F-8CB1-B7648AB1B138}">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823D1971-2C4D-4EC5-A874-2F463DE37109}" type="sibTrans" cxnId="{FAF3F884-F0CF-440F-8CB1-B7648AB1B138}">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65A4D5A3-FA00-4299-B63D-39394FE42EC4}">
      <dgm:prSet phldrT="[Text]"/>
      <dgm:spPr/>
      <dgm:t>
        <a:bodyPr rtlCol="0"/>
        <a:lstStyle/>
        <a:p>
          <a:pPr rtl="0"/>
          <a:r>
            <a:rPr lang="en-US" altLang="zh-CN" dirty="0">
              <a:latin typeface="Microsoft YaHei UI" panose="020B0503020204020204" pitchFamily="34" charset="-122"/>
              <a:ea typeface="Microsoft YaHei UI" panose="020B0503020204020204" pitchFamily="34" charset="-122"/>
            </a:rPr>
            <a:t>Improvements</a:t>
          </a:r>
          <a:endParaRPr lang="zh-cn" dirty="0">
            <a:latin typeface="Microsoft YaHei UI" panose="020B0503020204020204" pitchFamily="34" charset="-122"/>
            <a:ea typeface="Microsoft YaHei UI" panose="020B0503020204020204" pitchFamily="34" charset="-122"/>
          </a:endParaRPr>
        </a:p>
      </dgm:t>
    </dgm:pt>
    <dgm:pt modelId="{B286DC65-3CA5-45E7-87C8-10D4C80BCA89}" type="parTrans" cxnId="{4AD26181-23BB-44B5-B364-FFE64413764C}">
      <dgm:prSet/>
      <dgm:spPr/>
      <dgm:t>
        <a:bodyPr/>
        <a:lstStyle/>
        <a:p>
          <a:endParaRPr lang="zh-CN" altLang="en-US"/>
        </a:p>
      </dgm:t>
    </dgm:pt>
    <dgm:pt modelId="{F8EAAB36-62EB-4295-A1AB-07F973ACB19D}" type="sibTrans" cxnId="{4AD26181-23BB-44B5-B364-FFE64413764C}">
      <dgm:prSet/>
      <dgm:spPr/>
      <dgm:t>
        <a:bodyPr/>
        <a:lstStyle/>
        <a:p>
          <a:endParaRPr lang="zh-CN" altLang="en-US"/>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4"/>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4"/>
      <dgm:spPr/>
    </dgm:pt>
    <dgm:pt modelId="{429CABD1-4116-474B-81BF-735E2CA9DD00}" type="pres">
      <dgm:prSet presAssocID="{7E5AA53B-3EEE-4DE4-BB81-9044890C2946}" presName="dstNode" presStyleLbl="node1" presStyleIdx="0" presStyleCnt="4"/>
      <dgm:spPr/>
    </dgm:pt>
    <dgm:pt modelId="{58319267-C71E-43C9-94E1-827D0616C7A7}" type="pres">
      <dgm:prSet presAssocID="{6750AC01-D39D-4F3A-9DC8-2A211EE986A2}" presName="text_1" presStyleLbl="node1" presStyleIdx="0" presStyleCnt="4">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4"/>
      <dgm:spPr/>
    </dgm:pt>
    <dgm:pt modelId="{95DE6538-27BD-44AF-A1A8-CA8F6B10FDD2}" type="pres">
      <dgm:prSet presAssocID="{0BEF68B8-1228-47BB-83B5-7B9CD1E3F84E}" presName="text_2" presStyleLbl="node1" presStyleIdx="1" presStyleCnt="4">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4"/>
      <dgm:spPr/>
    </dgm:pt>
    <dgm:pt modelId="{E131CE4A-9776-44F4-BC03-867682E21374}" type="pres">
      <dgm:prSet presAssocID="{5605D28D-2CE6-4513-8566-952984E21E14}" presName="text_3" presStyleLbl="node1" presStyleIdx="2" presStyleCnt="4">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4"/>
      <dgm:spPr/>
    </dgm:pt>
    <dgm:pt modelId="{0201FF57-163C-4BFE-8899-05BEEFB7FBDC}" type="pres">
      <dgm:prSet presAssocID="{65A4D5A3-FA00-4299-B63D-39394FE42EC4}" presName="text_4" presStyleLbl="node1" presStyleIdx="3" presStyleCnt="4">
        <dgm:presLayoutVars>
          <dgm:bulletEnabled val="1"/>
        </dgm:presLayoutVars>
      </dgm:prSet>
      <dgm:spPr/>
    </dgm:pt>
    <dgm:pt modelId="{5E2FBA25-4E1C-4F54-BF22-C027CB4F3122}" type="pres">
      <dgm:prSet presAssocID="{65A4D5A3-FA00-4299-B63D-39394FE42EC4}" presName="accent_4" presStyleCnt="0"/>
      <dgm:spPr/>
    </dgm:pt>
    <dgm:pt modelId="{6F02711C-C8C2-4090-809C-908C5BF2DFC0}" type="pres">
      <dgm:prSet presAssocID="{65A4D5A3-FA00-4299-B63D-39394FE42EC4}" presName="accentRepeatNode" presStyleLbl="solidFgAcc1" presStyleIdx="3" presStyleCnt="4"/>
      <dgm:spPr/>
    </dgm:pt>
  </dgm:ptLst>
  <dgm:cxnLst>
    <dgm:cxn modelId="{A11E3B12-1828-45A7-86C3-BB85832DF84D}" type="presOf" srcId="{CA077D98-8478-47EA-B6A9-99ACE60C64D4}" destId="{D79B43FC-100B-4A0D-A4D5-0D2D04B99064}" srcOrd="0" destOrd="0" presId="urn:microsoft.com/office/officeart/2008/layout/VerticalCurvedList"/>
    <dgm:cxn modelId="{45104538-4F49-42C0-857C-40E249ED525A}" type="presOf" srcId="{65A4D5A3-FA00-4299-B63D-39394FE42EC4}" destId="{0201FF57-163C-4BFE-8899-05BEEFB7FBDC}"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29DA474E-5DFA-4C66-882F-319C49ABBB19}" type="presOf" srcId="{6750AC01-D39D-4F3A-9DC8-2A211EE986A2}" destId="{58319267-C71E-43C9-94E1-827D0616C7A7}" srcOrd="0" destOrd="0" presId="urn:microsoft.com/office/officeart/2008/layout/VerticalCurvedList"/>
    <dgm:cxn modelId="{7084AA77-BACB-46CB-AE4A-77B62D3ED1AF}" type="presOf" srcId="{5605D28D-2CE6-4513-8566-952984E21E14}" destId="{E131CE4A-9776-44F4-BC03-867682E21374}" srcOrd="0" destOrd="0" presId="urn:microsoft.com/office/officeart/2008/layout/VerticalCurvedList"/>
    <dgm:cxn modelId="{4AD26181-23BB-44B5-B364-FFE64413764C}" srcId="{7E5AA53B-3EEE-4DE4-BB81-9044890C2946}" destId="{65A4D5A3-FA00-4299-B63D-39394FE42EC4}" srcOrd="3" destOrd="0" parTransId="{B286DC65-3CA5-45E7-87C8-10D4C80BCA89}" sibTransId="{F8EAAB36-62EB-4295-A1AB-07F973ACB19D}"/>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 modelId="{8B7793E8-5B55-4BF7-9703-EB21813FA75D}" type="presParOf" srcId="{90561C55-3C6E-4D53-85E1-2C50BCDDA392}" destId="{0201FF57-163C-4BFE-8899-05BEEFB7FBDC}" srcOrd="7" destOrd="0" presId="urn:microsoft.com/office/officeart/2008/layout/VerticalCurvedList"/>
    <dgm:cxn modelId="{715C268E-48E5-4012-A47C-931316163653}" type="presParOf" srcId="{90561C55-3C6E-4D53-85E1-2C50BCDDA392}" destId="{5E2FBA25-4E1C-4F54-BF22-C027CB4F3122}" srcOrd="8" destOrd="0" presId="urn:microsoft.com/office/officeart/2008/layout/VerticalCurvedList"/>
    <dgm:cxn modelId="{C1E00D4F-0C47-442A-A24B-82F1C1C1D381}" type="presParOf" srcId="{5E2FBA25-4E1C-4F54-BF22-C027CB4F3122}" destId="{6F02711C-C8C2-4090-809C-908C5BF2DFC0}"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rtlCol="0"/>
        <a:lstStyle/>
        <a:p>
          <a:pPr rtl="0"/>
          <a:endParaRPr lang="en-US"/>
        </a:p>
      </dgm:t>
    </dgm:pt>
    <dgm:pt modelId="{6750AC01-D39D-4F3A-9DC8-2A211EE986A2}">
      <dgm:prSet phldrT="[Text]"/>
      <dgm:spPr/>
      <dgm:t>
        <a:bodyPr rtlCol="0"/>
        <a:lstStyle/>
        <a:p>
          <a:pPr rtl="0">
            <a:lnSpc>
              <a:spcPct val="100000"/>
            </a:lnSpc>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Using eye tracking to control user interfaces</a:t>
          </a:r>
          <a:r>
            <a:rPr lang="zh-cn" dirty="0">
              <a:latin typeface="Microsoft YaHei UI" panose="020B0503020204020204" pitchFamily="34" charset="-122"/>
              <a:ea typeface="Microsoft YaHei UI" panose="020B0503020204020204" pitchFamily="34" charset="-122"/>
            </a:rPr>
            <a:t>	</a:t>
          </a:r>
        </a:p>
      </dgm:t>
    </dgm:pt>
    <dgm:pt modelId="{720680DC-AAA4-4434-A582-60EBCC5BA355}" type="parTrans" cxnId="{0B5DAE5F-BCDC-4BF7-A6E7-CF856886A64D}">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CA077D98-8478-47EA-B6A9-99ACE60C64D4}" type="sibTrans" cxnId="{0B5DAE5F-BCDC-4BF7-A6E7-CF856886A64D}">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0BEF68B8-1228-47BB-83B5-7B9CD1E3F84E}">
      <dgm:prSet phldrT="[Text]"/>
      <dgm:spPr/>
      <dgm:t>
        <a:bodyPr rtlCol="0"/>
        <a:lstStyle/>
        <a:p>
          <a:pPr rtl="0">
            <a:lnSpc>
              <a:spcPct val="100000"/>
            </a:lnSpc>
          </a:pPr>
          <a:r>
            <a:rPr lang="en-US" b="0" i="0" dirty="0"/>
            <a:t>Using eye tracking to control a mouse cursor</a:t>
          </a:r>
          <a:endParaRPr lang="zh-cn" dirty="0">
            <a:latin typeface="Microsoft YaHei UI" panose="020B0503020204020204" pitchFamily="34" charset="-122"/>
            <a:ea typeface="Microsoft YaHei UI" panose="020B0503020204020204" pitchFamily="34" charset="-122"/>
          </a:endParaRPr>
        </a:p>
      </dgm:t>
    </dgm:pt>
    <dgm:pt modelId="{ED3A4BC2-B75A-4952-A38B-A42B5995DF05}" type="parTrans" cxnId="{EDEF4F82-1237-4639-A0F7-385C1897CE66}">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FD949706-EDCC-4ADC-8EDF-8EDA49C92325}" type="sibTrans" cxnId="{EDEF4F82-1237-4639-A0F7-385C1897CE66}">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5605D28D-2CE6-4513-8566-952984E21E14}">
      <dgm:prSet phldrT="[Text]"/>
      <dgm:spPr/>
      <dgm:t>
        <a:bodyPr/>
        <a:lstStyle/>
        <a:p>
          <a:pPr>
            <a:lnSpc>
              <a:spcPct val="100000"/>
            </a:lnSpc>
            <a:buFont typeface="Arial" panose="020B0604020202020204" pitchFamily="34" charset="0"/>
            <a:buChar char="•"/>
          </a:pPr>
          <a:r>
            <a:rPr lang="en-US" b="0" i="0" dirty="0"/>
            <a:t>Controlling computer games by eye gaze</a:t>
          </a:r>
          <a:endParaRPr lang="zh-cn" dirty="0">
            <a:latin typeface="Microsoft YaHei UI" panose="020B0503020204020204" pitchFamily="34" charset="-122"/>
            <a:ea typeface="Microsoft YaHei UI" panose="020B0503020204020204" pitchFamily="34" charset="-122"/>
          </a:endParaRPr>
        </a:p>
      </dgm:t>
    </dgm:pt>
    <dgm:pt modelId="{EB15AB98-362B-4E70-A3DA-995FC3E8BA79}" type="parTrans" cxnId="{FAF3F884-F0CF-440F-8CB1-B7648AB1B138}">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823D1971-2C4D-4EC5-A874-2F463DE37109}" type="sibTrans" cxnId="{FAF3F884-F0CF-440F-8CB1-B7648AB1B138}">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836023C2-22A7-4381-9A12-C49D9E562DCE}">
      <dgm:prSet phldrT="[Text]"/>
      <dgm:spPr/>
      <dgm:t>
        <a:bodyPr/>
        <a:lstStyle/>
        <a:p>
          <a:pPr>
            <a:buFont typeface="Arial" panose="020B0604020202020204" pitchFamily="34" charset="0"/>
            <a:buChar char="•"/>
          </a:pPr>
          <a:r>
            <a:rPr lang="en-US" b="0" i="0" dirty="0"/>
            <a:t>Gaze interaction in virtual worlds</a:t>
          </a:r>
          <a:endParaRPr lang="zh-cn" dirty="0">
            <a:latin typeface="Microsoft YaHei UI" panose="020B0503020204020204" pitchFamily="34" charset="-122"/>
            <a:ea typeface="Microsoft YaHei UI" panose="020B0503020204020204" pitchFamily="34" charset="-122"/>
          </a:endParaRPr>
        </a:p>
      </dgm:t>
    </dgm:pt>
    <dgm:pt modelId="{33675942-D27E-4B42-B98E-F1DF2095AC79}" type="parTrans" cxnId="{6E8C423B-DDF2-42AE-9D4D-CA41BCF1246B}">
      <dgm:prSet/>
      <dgm:spPr/>
      <dgm:t>
        <a:bodyPr/>
        <a:lstStyle/>
        <a:p>
          <a:endParaRPr lang="zh-CN" altLang="en-US"/>
        </a:p>
      </dgm:t>
    </dgm:pt>
    <dgm:pt modelId="{036FEDD1-C30A-40CD-85DD-B18C58E26ED4}" type="sibTrans" cxnId="{6E8C423B-DDF2-42AE-9D4D-CA41BCF1246B}">
      <dgm:prSet/>
      <dgm:spPr/>
      <dgm:t>
        <a:bodyPr/>
        <a:lstStyle/>
        <a:p>
          <a:endParaRPr lang="zh-CN" altLang="en-US"/>
        </a:p>
      </dgm:t>
    </dgm:pt>
    <dgm:pt modelId="{8E90A75C-BA1E-4F6B-8DE9-DC394413A8F2}">
      <dgm:prSet phldrT="[Text]"/>
      <dgm:spPr/>
      <dgm:t>
        <a:bodyPr/>
        <a:lstStyle/>
        <a:p>
          <a:pPr>
            <a:buFont typeface="Arial" panose="020B0604020202020204" pitchFamily="34" charset="0"/>
            <a:buChar char="•"/>
          </a:pPr>
          <a:r>
            <a:rPr lang="en-US" b="0" i="0" dirty="0"/>
            <a:t>Gaze visualizations in 3D environments</a:t>
          </a:r>
          <a:endParaRPr lang="zh-cn" dirty="0">
            <a:latin typeface="Microsoft YaHei UI" panose="020B0503020204020204" pitchFamily="34" charset="-122"/>
            <a:ea typeface="Microsoft YaHei UI" panose="020B0503020204020204" pitchFamily="34" charset="-122"/>
          </a:endParaRPr>
        </a:p>
      </dgm:t>
    </dgm:pt>
    <dgm:pt modelId="{744C4716-2DA6-499D-B9C0-F8E9E89A75F8}" type="parTrans" cxnId="{A8DC9F86-7797-4B7E-9B9D-1E3F5D92BB6E}">
      <dgm:prSet/>
      <dgm:spPr/>
      <dgm:t>
        <a:bodyPr/>
        <a:lstStyle/>
        <a:p>
          <a:endParaRPr lang="zh-CN" altLang="en-US"/>
        </a:p>
      </dgm:t>
    </dgm:pt>
    <dgm:pt modelId="{726C299D-6227-4FB3-87B4-815DC7C6829F}" type="sibTrans" cxnId="{A8DC9F86-7797-4B7E-9B9D-1E3F5D92BB6E}">
      <dgm:prSet/>
      <dgm:spPr/>
      <dgm:t>
        <a:bodyPr/>
        <a:lstStyle/>
        <a:p>
          <a:endParaRPr lang="zh-CN" altLang="en-US"/>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5"/>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5"/>
      <dgm:spPr/>
    </dgm:pt>
    <dgm:pt modelId="{429CABD1-4116-474B-81BF-735E2CA9DD00}" type="pres">
      <dgm:prSet presAssocID="{7E5AA53B-3EEE-4DE4-BB81-9044890C2946}" presName="dstNode" presStyleLbl="node1" presStyleIdx="0" presStyleCnt="5"/>
      <dgm:spPr/>
    </dgm:pt>
    <dgm:pt modelId="{58319267-C71E-43C9-94E1-827D0616C7A7}" type="pres">
      <dgm:prSet presAssocID="{6750AC01-D39D-4F3A-9DC8-2A211EE986A2}" presName="text_1" presStyleLbl="node1" presStyleIdx="0" presStyleCnt="5">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5"/>
      <dgm:spPr/>
    </dgm:pt>
    <dgm:pt modelId="{95DE6538-27BD-44AF-A1A8-CA8F6B10FDD2}" type="pres">
      <dgm:prSet presAssocID="{0BEF68B8-1228-47BB-83B5-7B9CD1E3F84E}" presName="text_2" presStyleLbl="node1" presStyleIdx="1" presStyleCnt="5">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5"/>
      <dgm:spPr/>
    </dgm:pt>
    <dgm:pt modelId="{E131CE4A-9776-44F4-BC03-867682E21374}" type="pres">
      <dgm:prSet presAssocID="{5605D28D-2CE6-4513-8566-952984E21E14}" presName="text_3" presStyleLbl="node1" presStyleIdx="2" presStyleCnt="5">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5"/>
      <dgm:spPr/>
    </dgm:pt>
    <dgm:pt modelId="{CF16B02D-0EEC-474A-803F-DF119838A5C3}" type="pres">
      <dgm:prSet presAssocID="{836023C2-22A7-4381-9A12-C49D9E562DCE}" presName="text_4" presStyleLbl="node1" presStyleIdx="3" presStyleCnt="5">
        <dgm:presLayoutVars>
          <dgm:bulletEnabled val="1"/>
        </dgm:presLayoutVars>
      </dgm:prSet>
      <dgm:spPr/>
    </dgm:pt>
    <dgm:pt modelId="{03468ABE-7512-4E05-AC66-983D8078FE05}" type="pres">
      <dgm:prSet presAssocID="{836023C2-22A7-4381-9A12-C49D9E562DCE}" presName="accent_4" presStyleCnt="0"/>
      <dgm:spPr/>
    </dgm:pt>
    <dgm:pt modelId="{10544C6B-A2EB-4B88-BA35-D3816A9E73EB}" type="pres">
      <dgm:prSet presAssocID="{836023C2-22A7-4381-9A12-C49D9E562DCE}" presName="accentRepeatNode" presStyleLbl="solidFgAcc1" presStyleIdx="3" presStyleCnt="5"/>
      <dgm:spPr/>
    </dgm:pt>
    <dgm:pt modelId="{7D4FCF84-06EB-49C7-BD66-954403C84DBB}" type="pres">
      <dgm:prSet presAssocID="{8E90A75C-BA1E-4F6B-8DE9-DC394413A8F2}" presName="text_5" presStyleLbl="node1" presStyleIdx="4" presStyleCnt="5" custAng="0">
        <dgm:presLayoutVars>
          <dgm:bulletEnabled val="1"/>
        </dgm:presLayoutVars>
      </dgm:prSet>
      <dgm:spPr/>
    </dgm:pt>
    <dgm:pt modelId="{28C89215-EC4D-4BAC-A623-49B48C03B25F}" type="pres">
      <dgm:prSet presAssocID="{8E90A75C-BA1E-4F6B-8DE9-DC394413A8F2}" presName="accent_5" presStyleCnt="0"/>
      <dgm:spPr/>
    </dgm:pt>
    <dgm:pt modelId="{E46221E3-A923-442C-86DC-CB973D95D990}" type="pres">
      <dgm:prSet presAssocID="{8E90A75C-BA1E-4F6B-8DE9-DC394413A8F2}" presName="accentRepeatNode" presStyleLbl="solidFgAcc1" presStyleIdx="4" presStyleCnt="5"/>
      <dgm:spPr/>
    </dgm:pt>
  </dgm:ptLst>
  <dgm:cxnLst>
    <dgm:cxn modelId="{A11E3B12-1828-45A7-86C3-BB85832DF84D}" type="presOf" srcId="{CA077D98-8478-47EA-B6A9-99ACE60C64D4}" destId="{D79B43FC-100B-4A0D-A4D5-0D2D04B99064}" srcOrd="0" destOrd="0" presId="urn:microsoft.com/office/officeart/2008/layout/VerticalCurvedList"/>
    <dgm:cxn modelId="{6E8C423B-DDF2-42AE-9D4D-CA41BCF1246B}" srcId="{7E5AA53B-3EEE-4DE4-BB81-9044890C2946}" destId="{836023C2-22A7-4381-9A12-C49D9E562DCE}" srcOrd="3" destOrd="0" parTransId="{33675942-D27E-4B42-B98E-F1DF2095AC79}" sibTransId="{036FEDD1-C30A-40CD-85DD-B18C58E26ED4}"/>
    <dgm:cxn modelId="{0B5DAE5F-BCDC-4BF7-A6E7-CF856886A64D}" srcId="{7E5AA53B-3EEE-4DE4-BB81-9044890C2946}" destId="{6750AC01-D39D-4F3A-9DC8-2A211EE986A2}" srcOrd="0" destOrd="0" parTransId="{720680DC-AAA4-4434-A582-60EBCC5BA355}" sibTransId="{CA077D98-8478-47EA-B6A9-99ACE60C64D4}"/>
    <dgm:cxn modelId="{29DA474E-5DFA-4C66-882F-319C49ABBB19}" type="presOf" srcId="{6750AC01-D39D-4F3A-9DC8-2A211EE986A2}" destId="{58319267-C71E-43C9-94E1-827D0616C7A7}" srcOrd="0" destOrd="0" presId="urn:microsoft.com/office/officeart/2008/layout/VerticalCurvedList"/>
    <dgm:cxn modelId="{7084AA77-BACB-46CB-AE4A-77B62D3ED1AF}" type="presOf" srcId="{5605D28D-2CE6-4513-8566-952984E21E14}" destId="{E131CE4A-9776-44F4-BC03-867682E21374}"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A8DC9F86-7797-4B7E-9B9D-1E3F5D92BB6E}" srcId="{7E5AA53B-3EEE-4DE4-BB81-9044890C2946}" destId="{8E90A75C-BA1E-4F6B-8DE9-DC394413A8F2}" srcOrd="4" destOrd="0" parTransId="{744C4716-2DA6-499D-B9C0-F8E9E89A75F8}" sibTransId="{726C299D-6227-4FB3-87B4-815DC7C6829F}"/>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95B3F6C9-A867-4588-BA47-57EA89F2E701}" type="presOf" srcId="{8E90A75C-BA1E-4F6B-8DE9-DC394413A8F2}" destId="{7D4FCF84-06EB-49C7-BD66-954403C84DBB}" srcOrd="0" destOrd="0" presId="urn:microsoft.com/office/officeart/2008/layout/VerticalCurvedList"/>
    <dgm:cxn modelId="{32659CFA-B416-4C95-B9DB-4FE5FB1FC7CA}" type="presOf" srcId="{836023C2-22A7-4381-9A12-C49D9E562DCE}" destId="{CF16B02D-0EEC-474A-803F-DF119838A5C3}"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 modelId="{8209E67F-42F8-4C60-8E39-CD88606047AF}" type="presParOf" srcId="{90561C55-3C6E-4D53-85E1-2C50BCDDA392}" destId="{CF16B02D-0EEC-474A-803F-DF119838A5C3}" srcOrd="7" destOrd="0" presId="urn:microsoft.com/office/officeart/2008/layout/VerticalCurvedList"/>
    <dgm:cxn modelId="{EFA0E0EC-F1C7-414E-BA96-1AD2447105FF}" type="presParOf" srcId="{90561C55-3C6E-4D53-85E1-2C50BCDDA392}" destId="{03468ABE-7512-4E05-AC66-983D8078FE05}" srcOrd="8" destOrd="0" presId="urn:microsoft.com/office/officeart/2008/layout/VerticalCurvedList"/>
    <dgm:cxn modelId="{23CDFE80-A896-401C-A41A-B0EF6268F775}" type="presParOf" srcId="{03468ABE-7512-4E05-AC66-983D8078FE05}" destId="{10544C6B-A2EB-4B88-BA35-D3816A9E73EB}" srcOrd="0" destOrd="0" presId="urn:microsoft.com/office/officeart/2008/layout/VerticalCurvedList"/>
    <dgm:cxn modelId="{D22764D8-C220-4843-8860-0409439AF087}" type="presParOf" srcId="{90561C55-3C6E-4D53-85E1-2C50BCDDA392}" destId="{7D4FCF84-06EB-49C7-BD66-954403C84DBB}" srcOrd="9" destOrd="0" presId="urn:microsoft.com/office/officeart/2008/layout/VerticalCurvedList"/>
    <dgm:cxn modelId="{CED1C04F-6396-4D4E-9FBA-824DFA28D46D}" type="presParOf" srcId="{90561C55-3C6E-4D53-85E1-2C50BCDDA392}" destId="{28C89215-EC4D-4BAC-A623-49B48C03B25F}" srcOrd="10" destOrd="0" presId="urn:microsoft.com/office/officeart/2008/layout/VerticalCurvedList"/>
    <dgm:cxn modelId="{6B11D1C6-110A-41E6-9EC0-8B84F3399526}" type="presParOf" srcId="{28C89215-EC4D-4BAC-A623-49B48C03B25F}" destId="{E46221E3-A923-442C-86DC-CB973D95D990}"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rtlCol="0"/>
        <a:lstStyle/>
        <a:p>
          <a:pPr rtl="0"/>
          <a:endParaRPr lang="en-US"/>
        </a:p>
      </dgm:t>
    </dgm:pt>
    <dgm:pt modelId="{6750AC01-D39D-4F3A-9DC8-2A211EE986A2}">
      <dgm:prSet phldrT="[Text]"/>
      <dgm:spPr/>
      <dgm:t>
        <a:bodyPr rtlCol="0"/>
        <a:lstStyle/>
        <a:p>
          <a:pPr rtl="0">
            <a:lnSpc>
              <a:spcPct val="100000"/>
            </a:lnSpc>
          </a:pPr>
          <a:r>
            <a:rPr lang="en-US" altLang="zh-CN" dirty="0">
              <a:latin typeface="Microsoft YaHei UI" panose="020B0503020204020204" pitchFamily="34" charset="-122"/>
              <a:ea typeface="Microsoft YaHei UI" panose="020B0503020204020204" pitchFamily="34" charset="-122"/>
            </a:rPr>
            <a:t>Camera Configuration</a:t>
          </a:r>
          <a:r>
            <a:rPr lang="zh-cn" dirty="0">
              <a:latin typeface="Microsoft YaHei UI" panose="020B0503020204020204" pitchFamily="34" charset="-122"/>
              <a:ea typeface="Microsoft YaHei UI" panose="020B0503020204020204" pitchFamily="34" charset="-122"/>
            </a:rPr>
            <a:t>	</a:t>
          </a:r>
        </a:p>
      </dgm:t>
    </dgm:pt>
    <dgm:pt modelId="{720680DC-AAA4-4434-A582-60EBCC5BA355}" type="parTrans" cxnId="{0B5DAE5F-BCDC-4BF7-A6E7-CF856886A64D}">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CA077D98-8478-47EA-B6A9-99ACE60C64D4}" type="sibTrans" cxnId="{0B5DAE5F-BCDC-4BF7-A6E7-CF856886A64D}">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0BEF68B8-1228-47BB-83B5-7B9CD1E3F84E}">
      <dgm:prSet phldrT="[Text]"/>
      <dgm:spPr/>
      <dgm:t>
        <a:bodyPr rtlCol="0"/>
        <a:lstStyle/>
        <a:p>
          <a:pPr rtl="0">
            <a:lnSpc>
              <a:spcPct val="100000"/>
            </a:lnSpc>
          </a:pPr>
          <a:r>
            <a:rPr lang="en-US" altLang="zh-CN" dirty="0">
              <a:latin typeface="Microsoft YaHei UI" panose="020B0503020204020204" pitchFamily="34" charset="-122"/>
              <a:ea typeface="Microsoft YaHei UI" panose="020B0503020204020204" pitchFamily="34" charset="-122"/>
            </a:rPr>
            <a:t>Pupil Detection Challenge</a:t>
          </a:r>
          <a:endParaRPr lang="zh-cn" dirty="0">
            <a:latin typeface="Microsoft YaHei UI" panose="020B0503020204020204" pitchFamily="34" charset="-122"/>
            <a:ea typeface="Microsoft YaHei UI" panose="020B0503020204020204" pitchFamily="34" charset="-122"/>
          </a:endParaRPr>
        </a:p>
      </dgm:t>
    </dgm:pt>
    <dgm:pt modelId="{ED3A4BC2-B75A-4952-A38B-A42B5995DF05}" type="parTrans" cxnId="{EDEF4F82-1237-4639-A0F7-385C1897CE66}">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FD949706-EDCC-4ADC-8EDF-8EDA49C92325}" type="sibTrans" cxnId="{EDEF4F82-1237-4639-A0F7-385C1897CE66}">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5605D28D-2CE6-4513-8566-952984E21E14}">
      <dgm:prSet phldrT="[Text]"/>
      <dgm:spPr/>
      <dgm:t>
        <a:bodyPr rtlCol="0"/>
        <a:lstStyle/>
        <a:p>
          <a:pPr rtl="0">
            <a:lnSpc>
              <a:spcPct val="100000"/>
            </a:lnSpc>
          </a:pPr>
          <a:r>
            <a:rPr lang="en-US" altLang="zh-CN" dirty="0">
              <a:latin typeface="Microsoft YaHei UI" panose="020B0503020204020204" pitchFamily="34" charset="-122"/>
              <a:ea typeface="Microsoft YaHei UI" panose="020B0503020204020204" pitchFamily="34" charset="-122"/>
            </a:rPr>
            <a:t>Eye Model and Image Formation </a:t>
          </a:r>
          <a:endParaRPr lang="zh-cn" dirty="0">
            <a:latin typeface="Microsoft YaHei UI" panose="020B0503020204020204" pitchFamily="34" charset="-122"/>
            <a:ea typeface="Microsoft YaHei UI" panose="020B0503020204020204" pitchFamily="34" charset="-122"/>
          </a:endParaRPr>
        </a:p>
      </dgm:t>
    </dgm:pt>
    <dgm:pt modelId="{EB15AB98-362B-4E70-A3DA-995FC3E8BA79}" type="parTrans" cxnId="{FAF3F884-F0CF-440F-8CB1-B7648AB1B138}">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823D1971-2C4D-4EC5-A874-2F463DE37109}" type="sibTrans" cxnId="{FAF3F884-F0CF-440F-8CB1-B7648AB1B138}">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439BBA47-5B23-45AC-8510-D1805F380859}">
      <dgm:prSet phldrT="[Text]"/>
      <dgm:spPr/>
      <dgm:t>
        <a:bodyPr rtlCol="0"/>
        <a:lstStyle/>
        <a:p>
          <a:pPr rtl="0"/>
          <a:r>
            <a:rPr lang="en-US" altLang="zh-CN" dirty="0">
              <a:latin typeface="Microsoft YaHei UI" panose="020B0503020204020204" pitchFamily="34" charset="-122"/>
              <a:ea typeface="Microsoft YaHei UI" panose="020B0503020204020204" pitchFamily="34" charset="-122"/>
            </a:rPr>
            <a:t>Pupil Detection Algorithms</a:t>
          </a:r>
          <a:endParaRPr lang="zh-cn" dirty="0">
            <a:latin typeface="Microsoft YaHei UI" panose="020B0503020204020204" pitchFamily="34" charset="-122"/>
            <a:ea typeface="Microsoft YaHei UI" panose="020B0503020204020204" pitchFamily="34" charset="-122"/>
          </a:endParaRPr>
        </a:p>
      </dgm:t>
    </dgm:pt>
    <dgm:pt modelId="{5D55C9E1-C692-44C3-B0C4-3F9CD26B87FF}" type="parTrans" cxnId="{DCD2561E-940F-4174-9E9A-F8BC62EAE7E6}">
      <dgm:prSet/>
      <dgm:spPr/>
      <dgm:t>
        <a:bodyPr/>
        <a:lstStyle/>
        <a:p>
          <a:endParaRPr lang="zh-CN" altLang="en-US"/>
        </a:p>
      </dgm:t>
    </dgm:pt>
    <dgm:pt modelId="{B6C2D078-9673-4EF4-8592-BD15C0350AED}" type="sibTrans" cxnId="{DCD2561E-940F-4174-9E9A-F8BC62EAE7E6}">
      <dgm:prSet/>
      <dgm:spPr/>
      <dgm:t>
        <a:bodyPr/>
        <a:lstStyle/>
        <a:p>
          <a:endParaRPr lang="zh-CN" altLang="en-US"/>
        </a:p>
      </dgm:t>
    </dgm:pt>
    <dgm:pt modelId="{6D70760B-F8BC-4D8D-B4D0-4D0F20E8D232}">
      <dgm:prSet phldrT="[Text]"/>
      <dgm:spPr/>
      <dgm:t>
        <a:bodyPr rtlCol="0"/>
        <a:lstStyle/>
        <a:p>
          <a:pPr rtl="0"/>
          <a:r>
            <a:rPr lang="en-US" altLang="zh-CN" dirty="0">
              <a:latin typeface="Microsoft YaHei UI" panose="020B0503020204020204" pitchFamily="34" charset="-122"/>
              <a:ea typeface="Microsoft YaHei UI" panose="020B0503020204020204" pitchFamily="34" charset="-122"/>
            </a:rPr>
            <a:t>Gaze Mapping</a:t>
          </a:r>
          <a:endParaRPr lang="zh-cn" dirty="0">
            <a:latin typeface="Microsoft YaHei UI" panose="020B0503020204020204" pitchFamily="34" charset="-122"/>
            <a:ea typeface="Microsoft YaHei UI" panose="020B0503020204020204" pitchFamily="34" charset="-122"/>
          </a:endParaRPr>
        </a:p>
      </dgm:t>
    </dgm:pt>
    <dgm:pt modelId="{153DFCFE-222C-4C8B-922D-61B26DC78F8C}" type="parTrans" cxnId="{5DC55734-B323-4091-91AC-BF5A90EF602F}">
      <dgm:prSet/>
      <dgm:spPr/>
      <dgm:t>
        <a:bodyPr/>
        <a:lstStyle/>
        <a:p>
          <a:endParaRPr lang="zh-CN" altLang="en-US"/>
        </a:p>
      </dgm:t>
    </dgm:pt>
    <dgm:pt modelId="{3BE75284-C253-4442-8114-88D19A18FF3E}" type="sibTrans" cxnId="{5DC55734-B323-4091-91AC-BF5A90EF602F}">
      <dgm:prSet/>
      <dgm:spPr/>
      <dgm:t>
        <a:bodyPr/>
        <a:lstStyle/>
        <a:p>
          <a:endParaRPr lang="zh-CN" altLang="en-US"/>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5"/>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5"/>
      <dgm:spPr/>
    </dgm:pt>
    <dgm:pt modelId="{429CABD1-4116-474B-81BF-735E2CA9DD00}" type="pres">
      <dgm:prSet presAssocID="{7E5AA53B-3EEE-4DE4-BB81-9044890C2946}" presName="dstNode" presStyleLbl="node1" presStyleIdx="0" presStyleCnt="5"/>
      <dgm:spPr/>
    </dgm:pt>
    <dgm:pt modelId="{58319267-C71E-43C9-94E1-827D0616C7A7}" type="pres">
      <dgm:prSet presAssocID="{6750AC01-D39D-4F3A-9DC8-2A211EE986A2}" presName="text_1" presStyleLbl="node1" presStyleIdx="0" presStyleCnt="5">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5"/>
      <dgm:spPr/>
    </dgm:pt>
    <dgm:pt modelId="{95DE6538-27BD-44AF-A1A8-CA8F6B10FDD2}" type="pres">
      <dgm:prSet presAssocID="{0BEF68B8-1228-47BB-83B5-7B9CD1E3F84E}" presName="text_2" presStyleLbl="node1" presStyleIdx="1" presStyleCnt="5">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5"/>
      <dgm:spPr/>
    </dgm:pt>
    <dgm:pt modelId="{F87A6D68-F159-4394-BD5F-B2166405869C}" type="pres">
      <dgm:prSet presAssocID="{439BBA47-5B23-45AC-8510-D1805F380859}" presName="text_3" presStyleLbl="node1" presStyleIdx="2" presStyleCnt="5">
        <dgm:presLayoutVars>
          <dgm:bulletEnabled val="1"/>
        </dgm:presLayoutVars>
      </dgm:prSet>
      <dgm:spPr/>
    </dgm:pt>
    <dgm:pt modelId="{830430D6-176F-42AB-82DC-26F21ED83AF9}" type="pres">
      <dgm:prSet presAssocID="{439BBA47-5B23-45AC-8510-D1805F380859}" presName="accent_3" presStyleCnt="0"/>
      <dgm:spPr/>
    </dgm:pt>
    <dgm:pt modelId="{805EF9D0-C23B-4F9B-9E07-59780C842D8E}" type="pres">
      <dgm:prSet presAssocID="{439BBA47-5B23-45AC-8510-D1805F380859}" presName="accentRepeatNode" presStyleLbl="solidFgAcc1" presStyleIdx="2" presStyleCnt="5"/>
      <dgm:spPr/>
    </dgm:pt>
    <dgm:pt modelId="{14F27C0C-1E15-46A5-AB29-7038D41C2CCF}" type="pres">
      <dgm:prSet presAssocID="{5605D28D-2CE6-4513-8566-952984E21E14}" presName="text_4" presStyleLbl="node1" presStyleIdx="3" presStyleCnt="5">
        <dgm:presLayoutVars>
          <dgm:bulletEnabled val="1"/>
        </dgm:presLayoutVars>
      </dgm:prSet>
      <dgm:spPr/>
    </dgm:pt>
    <dgm:pt modelId="{4C0760DF-98D7-4FC8-BA09-4C7F5ACA16B4}" type="pres">
      <dgm:prSet presAssocID="{5605D28D-2CE6-4513-8566-952984E21E14}" presName="accent_4" presStyleCnt="0"/>
      <dgm:spPr/>
    </dgm:pt>
    <dgm:pt modelId="{A965097E-32F1-4AB8-8C4E-2814A7596B2F}" type="pres">
      <dgm:prSet presAssocID="{5605D28D-2CE6-4513-8566-952984E21E14}" presName="accentRepeatNode" presStyleLbl="solidFgAcc1" presStyleIdx="3" presStyleCnt="5"/>
      <dgm:spPr/>
    </dgm:pt>
    <dgm:pt modelId="{86967E10-48E2-48E8-B997-8406C8976E12}" type="pres">
      <dgm:prSet presAssocID="{6D70760B-F8BC-4D8D-B4D0-4D0F20E8D232}" presName="text_5" presStyleLbl="node1" presStyleIdx="4" presStyleCnt="5">
        <dgm:presLayoutVars>
          <dgm:bulletEnabled val="1"/>
        </dgm:presLayoutVars>
      </dgm:prSet>
      <dgm:spPr/>
    </dgm:pt>
    <dgm:pt modelId="{4E859C5A-AA75-434E-B1AD-6190386C6D7B}" type="pres">
      <dgm:prSet presAssocID="{6D70760B-F8BC-4D8D-B4D0-4D0F20E8D232}" presName="accent_5" presStyleCnt="0"/>
      <dgm:spPr/>
    </dgm:pt>
    <dgm:pt modelId="{5E5ED1D5-1469-48B3-B5C0-0C6151471747}" type="pres">
      <dgm:prSet presAssocID="{6D70760B-F8BC-4D8D-B4D0-4D0F20E8D232}" presName="accentRepeatNode" presStyleLbl="solidFgAcc1" presStyleIdx="4" presStyleCnt="5"/>
      <dgm:spPr/>
    </dgm:pt>
  </dgm:ptLst>
  <dgm:cxnLst>
    <dgm:cxn modelId="{A11E3B12-1828-45A7-86C3-BB85832DF84D}" type="presOf" srcId="{CA077D98-8478-47EA-B6A9-99ACE60C64D4}" destId="{D79B43FC-100B-4A0D-A4D5-0D2D04B99064}" srcOrd="0" destOrd="0" presId="urn:microsoft.com/office/officeart/2008/layout/VerticalCurvedList"/>
    <dgm:cxn modelId="{467D4A16-A85D-46E4-8630-FA3385B3F9A8}" type="presOf" srcId="{6D70760B-F8BC-4D8D-B4D0-4D0F20E8D232}" destId="{86967E10-48E2-48E8-B997-8406C8976E12}" srcOrd="0" destOrd="0" presId="urn:microsoft.com/office/officeart/2008/layout/VerticalCurvedList"/>
    <dgm:cxn modelId="{DCD2561E-940F-4174-9E9A-F8BC62EAE7E6}" srcId="{7E5AA53B-3EEE-4DE4-BB81-9044890C2946}" destId="{439BBA47-5B23-45AC-8510-D1805F380859}" srcOrd="2" destOrd="0" parTransId="{5D55C9E1-C692-44C3-B0C4-3F9CD26B87FF}" sibTransId="{B6C2D078-9673-4EF4-8592-BD15C0350AED}"/>
    <dgm:cxn modelId="{5DC55734-B323-4091-91AC-BF5A90EF602F}" srcId="{7E5AA53B-3EEE-4DE4-BB81-9044890C2946}" destId="{6D70760B-F8BC-4D8D-B4D0-4D0F20E8D232}" srcOrd="4" destOrd="0" parTransId="{153DFCFE-222C-4C8B-922D-61B26DC78F8C}" sibTransId="{3BE75284-C253-4442-8114-88D19A18FF3E}"/>
    <dgm:cxn modelId="{0B5DAE5F-BCDC-4BF7-A6E7-CF856886A64D}" srcId="{7E5AA53B-3EEE-4DE4-BB81-9044890C2946}" destId="{6750AC01-D39D-4F3A-9DC8-2A211EE986A2}" srcOrd="0" destOrd="0" parTransId="{720680DC-AAA4-4434-A582-60EBCC5BA355}" sibTransId="{CA077D98-8478-47EA-B6A9-99ACE60C64D4}"/>
    <dgm:cxn modelId="{D333FC67-315F-41BC-A6A4-C58F58EDAA41}" type="presOf" srcId="{439BBA47-5B23-45AC-8510-D1805F380859}" destId="{F87A6D68-F159-4394-BD5F-B2166405869C}" srcOrd="0" destOrd="0" presId="urn:microsoft.com/office/officeart/2008/layout/VerticalCurvedList"/>
    <dgm:cxn modelId="{29DA474E-5DFA-4C66-882F-319C49ABBB19}" type="presOf" srcId="{6750AC01-D39D-4F3A-9DC8-2A211EE986A2}" destId="{58319267-C71E-43C9-94E1-827D0616C7A7}"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3"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522854BD-CB78-4ABC-BD38-57809D66F366}" type="presOf" srcId="{5605D28D-2CE6-4513-8566-952984E21E14}" destId="{14F27C0C-1E15-46A5-AB29-7038D41C2CCF}"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261B5613-F733-41B2-A250-9B4E37474FA9}" type="presParOf" srcId="{90561C55-3C6E-4D53-85E1-2C50BCDDA392}" destId="{F87A6D68-F159-4394-BD5F-B2166405869C}" srcOrd="5" destOrd="0" presId="urn:microsoft.com/office/officeart/2008/layout/VerticalCurvedList"/>
    <dgm:cxn modelId="{6C410B3D-3F48-47CE-B854-1AAC62FAA33A}" type="presParOf" srcId="{90561C55-3C6E-4D53-85E1-2C50BCDDA392}" destId="{830430D6-176F-42AB-82DC-26F21ED83AF9}" srcOrd="6" destOrd="0" presId="urn:microsoft.com/office/officeart/2008/layout/VerticalCurvedList"/>
    <dgm:cxn modelId="{22E23CA1-92F4-4A0B-8EBC-3C01B1175740}" type="presParOf" srcId="{830430D6-176F-42AB-82DC-26F21ED83AF9}" destId="{805EF9D0-C23B-4F9B-9E07-59780C842D8E}" srcOrd="0" destOrd="0" presId="urn:microsoft.com/office/officeart/2008/layout/VerticalCurvedList"/>
    <dgm:cxn modelId="{0F75E1E6-C131-445B-B772-574F5CDBBB2C}" type="presParOf" srcId="{90561C55-3C6E-4D53-85E1-2C50BCDDA392}" destId="{14F27C0C-1E15-46A5-AB29-7038D41C2CCF}" srcOrd="7" destOrd="0" presId="urn:microsoft.com/office/officeart/2008/layout/VerticalCurvedList"/>
    <dgm:cxn modelId="{8F43AE93-CA0E-415E-9612-5849CB7B9BA5}" type="presParOf" srcId="{90561C55-3C6E-4D53-85E1-2C50BCDDA392}" destId="{4C0760DF-98D7-4FC8-BA09-4C7F5ACA16B4}" srcOrd="8" destOrd="0" presId="urn:microsoft.com/office/officeart/2008/layout/VerticalCurvedList"/>
    <dgm:cxn modelId="{00084486-263B-4958-97DB-B606E789E538}" type="presParOf" srcId="{4C0760DF-98D7-4FC8-BA09-4C7F5ACA16B4}" destId="{A965097E-32F1-4AB8-8C4E-2814A7596B2F}" srcOrd="0" destOrd="0" presId="urn:microsoft.com/office/officeart/2008/layout/VerticalCurvedList"/>
    <dgm:cxn modelId="{5D30CD05-AEC1-450B-A849-CC99F820A34F}" type="presParOf" srcId="{90561C55-3C6E-4D53-85E1-2C50BCDDA392}" destId="{86967E10-48E2-48E8-B997-8406C8976E12}" srcOrd="9" destOrd="0" presId="urn:microsoft.com/office/officeart/2008/layout/VerticalCurvedList"/>
    <dgm:cxn modelId="{C6D9B123-E320-4FA1-BA14-30F9BD5DA53C}" type="presParOf" srcId="{90561C55-3C6E-4D53-85E1-2C50BCDDA392}" destId="{4E859C5A-AA75-434E-B1AD-6190386C6D7B}" srcOrd="10" destOrd="0" presId="urn:microsoft.com/office/officeart/2008/layout/VerticalCurvedList"/>
    <dgm:cxn modelId="{C455DAAB-482E-4F86-BADD-FD9F0645B302}" type="presParOf" srcId="{4E859C5A-AA75-434E-B1AD-6190386C6D7B}" destId="{5E5ED1D5-1469-48B3-B5C0-0C6151471747}"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rtlCol="0"/>
        <a:lstStyle/>
        <a:p>
          <a:pPr rtl="0"/>
          <a:endParaRPr lang="en-US"/>
        </a:p>
      </dgm:t>
    </dgm:pt>
    <dgm:pt modelId="{6750AC01-D39D-4F3A-9DC8-2A211EE986A2}">
      <dgm:prSet phldrT="[Text]"/>
      <dgm:spPr/>
      <dgm:t>
        <a:bodyPr rtlCol="0"/>
        <a:lstStyle/>
        <a:p>
          <a:pPr rtl="0">
            <a:lnSpc>
              <a:spcPct val="100000"/>
            </a:lnSpc>
          </a:pPr>
          <a:r>
            <a:rPr lang="en-US" altLang="zh-CN" dirty="0">
              <a:latin typeface="Microsoft YaHei UI" panose="020B0503020204020204" pitchFamily="34" charset="-122"/>
              <a:ea typeface="Microsoft YaHei UI" panose="020B0503020204020204" pitchFamily="34" charset="-122"/>
            </a:rPr>
            <a:t>Large Synthetic Data &amp; Specified Data</a:t>
          </a:r>
          <a:endParaRPr lang="zh-cn" dirty="0">
            <a:latin typeface="Microsoft YaHei UI" panose="020B0503020204020204" pitchFamily="34" charset="-122"/>
            <a:ea typeface="Microsoft YaHei UI" panose="020B0503020204020204" pitchFamily="34" charset="-122"/>
          </a:endParaRPr>
        </a:p>
      </dgm:t>
    </dgm:pt>
    <dgm:pt modelId="{720680DC-AAA4-4434-A582-60EBCC5BA355}" type="parTrans" cxnId="{0B5DAE5F-BCDC-4BF7-A6E7-CF856886A64D}">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CA077D98-8478-47EA-B6A9-99ACE60C64D4}" type="sibTrans" cxnId="{0B5DAE5F-BCDC-4BF7-A6E7-CF856886A64D}">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0BEF68B8-1228-47BB-83B5-7B9CD1E3F84E}">
      <dgm:prSet phldrT="[Text]"/>
      <dgm:spPr/>
      <dgm:t>
        <a:bodyPr rtlCol="0"/>
        <a:lstStyle/>
        <a:p>
          <a:pPr rtl="0">
            <a:lnSpc>
              <a:spcPct val="100000"/>
            </a:lnSpc>
          </a:pPr>
          <a:r>
            <a:rPr lang="en-US" altLang="zh-CN" dirty="0">
              <a:latin typeface="Microsoft YaHei UI" panose="020B0503020204020204" pitchFamily="34" charset="-122"/>
              <a:ea typeface="Microsoft YaHei UI" panose="020B0503020204020204" pitchFamily="34" charset="-122"/>
            </a:rPr>
            <a:t>Full Face &amp; Facial Features</a:t>
          </a:r>
          <a:endParaRPr lang="zh-cn" dirty="0">
            <a:latin typeface="Microsoft YaHei UI" panose="020B0503020204020204" pitchFamily="34" charset="-122"/>
            <a:ea typeface="Microsoft YaHei UI" panose="020B0503020204020204" pitchFamily="34" charset="-122"/>
          </a:endParaRPr>
        </a:p>
      </dgm:t>
    </dgm:pt>
    <dgm:pt modelId="{ED3A4BC2-B75A-4952-A38B-A42B5995DF05}" type="parTrans" cxnId="{EDEF4F82-1237-4639-A0F7-385C1897CE66}">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FD949706-EDCC-4ADC-8EDF-8EDA49C92325}" type="sibTrans" cxnId="{EDEF4F82-1237-4639-A0F7-385C1897CE66}">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439BBA47-5B23-45AC-8510-D1805F380859}">
      <dgm:prSet phldrT="[Text]"/>
      <dgm:spPr/>
      <dgm:t>
        <a:bodyPr rtlCol="0"/>
        <a:lstStyle/>
        <a:p>
          <a:pPr rtl="0"/>
          <a:r>
            <a:rPr lang="en-US" altLang="zh-CN" dirty="0">
              <a:latin typeface="Microsoft YaHei UI" panose="020B0503020204020204" pitchFamily="34" charset="-122"/>
              <a:ea typeface="Microsoft YaHei UI" panose="020B0503020204020204" pitchFamily="34" charset="-122"/>
            </a:rPr>
            <a:t>New CV Algorithms &amp; Technique</a:t>
          </a:r>
          <a:endParaRPr lang="zh-cn" dirty="0">
            <a:latin typeface="Microsoft YaHei UI" panose="020B0503020204020204" pitchFamily="34" charset="-122"/>
            <a:ea typeface="Microsoft YaHei UI" panose="020B0503020204020204" pitchFamily="34" charset="-122"/>
          </a:endParaRPr>
        </a:p>
      </dgm:t>
    </dgm:pt>
    <dgm:pt modelId="{5D55C9E1-C692-44C3-B0C4-3F9CD26B87FF}" type="parTrans" cxnId="{DCD2561E-940F-4174-9E9A-F8BC62EAE7E6}">
      <dgm:prSet/>
      <dgm:spPr/>
      <dgm:t>
        <a:bodyPr/>
        <a:lstStyle/>
        <a:p>
          <a:endParaRPr lang="zh-CN" altLang="en-US"/>
        </a:p>
      </dgm:t>
    </dgm:pt>
    <dgm:pt modelId="{B6C2D078-9673-4EF4-8592-BD15C0350AED}" type="sibTrans" cxnId="{DCD2561E-940F-4174-9E9A-F8BC62EAE7E6}">
      <dgm:prSet/>
      <dgm:spPr/>
      <dgm:t>
        <a:bodyPr/>
        <a:lstStyle/>
        <a:p>
          <a:endParaRPr lang="zh-CN" altLang="en-US"/>
        </a:p>
      </dgm:t>
    </dgm:pt>
    <dgm:pt modelId="{6D70760B-F8BC-4D8D-B4D0-4D0F20E8D232}">
      <dgm:prSet phldrT="[Text]"/>
      <dgm:spPr/>
      <dgm:t>
        <a:bodyPr rtlCol="0"/>
        <a:lstStyle/>
        <a:p>
          <a:pPr rtl="0"/>
          <a:r>
            <a:rPr lang="en-US" altLang="zh-CN" dirty="0">
              <a:latin typeface="Microsoft YaHei UI" panose="020B0503020204020204" pitchFamily="34" charset="-122"/>
              <a:ea typeface="Microsoft YaHei UI" panose="020B0503020204020204" pitchFamily="34" charset="-122"/>
            </a:rPr>
            <a:t>Long-time Iteration</a:t>
          </a:r>
          <a:endParaRPr lang="zh-cn" dirty="0">
            <a:latin typeface="Microsoft YaHei UI" panose="020B0503020204020204" pitchFamily="34" charset="-122"/>
            <a:ea typeface="Microsoft YaHei UI" panose="020B0503020204020204" pitchFamily="34" charset="-122"/>
          </a:endParaRPr>
        </a:p>
      </dgm:t>
    </dgm:pt>
    <dgm:pt modelId="{153DFCFE-222C-4C8B-922D-61B26DC78F8C}" type="parTrans" cxnId="{5DC55734-B323-4091-91AC-BF5A90EF602F}">
      <dgm:prSet/>
      <dgm:spPr/>
      <dgm:t>
        <a:bodyPr/>
        <a:lstStyle/>
        <a:p>
          <a:endParaRPr lang="zh-CN" altLang="en-US"/>
        </a:p>
      </dgm:t>
    </dgm:pt>
    <dgm:pt modelId="{3BE75284-C253-4442-8114-88D19A18FF3E}" type="sibTrans" cxnId="{5DC55734-B323-4091-91AC-BF5A90EF602F}">
      <dgm:prSet/>
      <dgm:spPr/>
      <dgm:t>
        <a:bodyPr/>
        <a:lstStyle/>
        <a:p>
          <a:endParaRPr lang="zh-CN" altLang="en-US"/>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4"/>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4"/>
      <dgm:spPr/>
    </dgm:pt>
    <dgm:pt modelId="{429CABD1-4116-474B-81BF-735E2CA9DD00}" type="pres">
      <dgm:prSet presAssocID="{7E5AA53B-3EEE-4DE4-BB81-9044890C2946}" presName="dstNode" presStyleLbl="node1" presStyleIdx="0" presStyleCnt="4"/>
      <dgm:spPr/>
    </dgm:pt>
    <dgm:pt modelId="{58319267-C71E-43C9-94E1-827D0616C7A7}" type="pres">
      <dgm:prSet presAssocID="{6750AC01-D39D-4F3A-9DC8-2A211EE986A2}" presName="text_1" presStyleLbl="node1" presStyleIdx="0" presStyleCnt="4">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4"/>
      <dgm:spPr/>
    </dgm:pt>
    <dgm:pt modelId="{95DE6538-27BD-44AF-A1A8-CA8F6B10FDD2}" type="pres">
      <dgm:prSet presAssocID="{0BEF68B8-1228-47BB-83B5-7B9CD1E3F84E}" presName="text_2" presStyleLbl="node1" presStyleIdx="1" presStyleCnt="4">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4"/>
      <dgm:spPr/>
    </dgm:pt>
    <dgm:pt modelId="{F87A6D68-F159-4394-BD5F-B2166405869C}" type="pres">
      <dgm:prSet presAssocID="{439BBA47-5B23-45AC-8510-D1805F380859}" presName="text_3" presStyleLbl="node1" presStyleIdx="2" presStyleCnt="4">
        <dgm:presLayoutVars>
          <dgm:bulletEnabled val="1"/>
        </dgm:presLayoutVars>
      </dgm:prSet>
      <dgm:spPr/>
    </dgm:pt>
    <dgm:pt modelId="{830430D6-176F-42AB-82DC-26F21ED83AF9}" type="pres">
      <dgm:prSet presAssocID="{439BBA47-5B23-45AC-8510-D1805F380859}" presName="accent_3" presStyleCnt="0"/>
      <dgm:spPr/>
    </dgm:pt>
    <dgm:pt modelId="{805EF9D0-C23B-4F9B-9E07-59780C842D8E}" type="pres">
      <dgm:prSet presAssocID="{439BBA47-5B23-45AC-8510-D1805F380859}" presName="accentRepeatNode" presStyleLbl="solidFgAcc1" presStyleIdx="2" presStyleCnt="4"/>
      <dgm:spPr/>
    </dgm:pt>
    <dgm:pt modelId="{4D12AB3F-D737-4909-BCAC-2ABC90744B0E}" type="pres">
      <dgm:prSet presAssocID="{6D70760B-F8BC-4D8D-B4D0-4D0F20E8D232}" presName="text_4" presStyleLbl="node1" presStyleIdx="3" presStyleCnt="4">
        <dgm:presLayoutVars>
          <dgm:bulletEnabled val="1"/>
        </dgm:presLayoutVars>
      </dgm:prSet>
      <dgm:spPr/>
    </dgm:pt>
    <dgm:pt modelId="{8DDF3F50-E897-41D1-8A42-611EAFA7D572}" type="pres">
      <dgm:prSet presAssocID="{6D70760B-F8BC-4D8D-B4D0-4D0F20E8D232}" presName="accent_4" presStyleCnt="0"/>
      <dgm:spPr/>
    </dgm:pt>
    <dgm:pt modelId="{5E5ED1D5-1469-48B3-B5C0-0C6151471747}" type="pres">
      <dgm:prSet presAssocID="{6D70760B-F8BC-4D8D-B4D0-4D0F20E8D232}" presName="accentRepeatNode" presStyleLbl="solidFgAcc1" presStyleIdx="3" presStyleCnt="4"/>
      <dgm:spPr/>
    </dgm:pt>
  </dgm:ptLst>
  <dgm:cxnLst>
    <dgm:cxn modelId="{A11E3B12-1828-45A7-86C3-BB85832DF84D}" type="presOf" srcId="{CA077D98-8478-47EA-B6A9-99ACE60C64D4}" destId="{D79B43FC-100B-4A0D-A4D5-0D2D04B99064}" srcOrd="0" destOrd="0" presId="urn:microsoft.com/office/officeart/2008/layout/VerticalCurvedList"/>
    <dgm:cxn modelId="{DCD2561E-940F-4174-9E9A-F8BC62EAE7E6}" srcId="{7E5AA53B-3EEE-4DE4-BB81-9044890C2946}" destId="{439BBA47-5B23-45AC-8510-D1805F380859}" srcOrd="2" destOrd="0" parTransId="{5D55C9E1-C692-44C3-B0C4-3F9CD26B87FF}" sibTransId="{B6C2D078-9673-4EF4-8592-BD15C0350AED}"/>
    <dgm:cxn modelId="{5DC55734-B323-4091-91AC-BF5A90EF602F}" srcId="{7E5AA53B-3EEE-4DE4-BB81-9044890C2946}" destId="{6D70760B-F8BC-4D8D-B4D0-4D0F20E8D232}" srcOrd="3" destOrd="0" parTransId="{153DFCFE-222C-4C8B-922D-61B26DC78F8C}" sibTransId="{3BE75284-C253-4442-8114-88D19A18FF3E}"/>
    <dgm:cxn modelId="{0B5DAE5F-BCDC-4BF7-A6E7-CF856886A64D}" srcId="{7E5AA53B-3EEE-4DE4-BB81-9044890C2946}" destId="{6750AC01-D39D-4F3A-9DC8-2A211EE986A2}" srcOrd="0" destOrd="0" parTransId="{720680DC-AAA4-4434-A582-60EBCC5BA355}" sibTransId="{CA077D98-8478-47EA-B6A9-99ACE60C64D4}"/>
    <dgm:cxn modelId="{D333FC67-315F-41BC-A6A4-C58F58EDAA41}" type="presOf" srcId="{439BBA47-5B23-45AC-8510-D1805F380859}" destId="{F87A6D68-F159-4394-BD5F-B2166405869C}" srcOrd="0" destOrd="0" presId="urn:microsoft.com/office/officeart/2008/layout/VerticalCurvedList"/>
    <dgm:cxn modelId="{29DA474E-5DFA-4C66-882F-319C49ABBB19}" type="presOf" srcId="{6750AC01-D39D-4F3A-9DC8-2A211EE986A2}" destId="{58319267-C71E-43C9-94E1-827D0616C7A7}"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56FDF1F3-4BB3-47D7-A340-2D05418239B8}" type="presOf" srcId="{6D70760B-F8BC-4D8D-B4D0-4D0F20E8D232}" destId="{4D12AB3F-D737-4909-BCAC-2ABC90744B0E}"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261B5613-F733-41B2-A250-9B4E37474FA9}" type="presParOf" srcId="{90561C55-3C6E-4D53-85E1-2C50BCDDA392}" destId="{F87A6D68-F159-4394-BD5F-B2166405869C}" srcOrd="5" destOrd="0" presId="urn:microsoft.com/office/officeart/2008/layout/VerticalCurvedList"/>
    <dgm:cxn modelId="{6C410B3D-3F48-47CE-B854-1AAC62FAA33A}" type="presParOf" srcId="{90561C55-3C6E-4D53-85E1-2C50BCDDA392}" destId="{830430D6-176F-42AB-82DC-26F21ED83AF9}" srcOrd="6" destOrd="0" presId="urn:microsoft.com/office/officeart/2008/layout/VerticalCurvedList"/>
    <dgm:cxn modelId="{22E23CA1-92F4-4A0B-8EBC-3C01B1175740}" type="presParOf" srcId="{830430D6-176F-42AB-82DC-26F21ED83AF9}" destId="{805EF9D0-C23B-4F9B-9E07-59780C842D8E}" srcOrd="0" destOrd="0" presId="urn:microsoft.com/office/officeart/2008/layout/VerticalCurvedList"/>
    <dgm:cxn modelId="{1AE7DB96-0B5F-4E25-A774-96A3370FE89C}" type="presParOf" srcId="{90561C55-3C6E-4D53-85E1-2C50BCDDA392}" destId="{4D12AB3F-D737-4909-BCAC-2ABC90744B0E}" srcOrd="7" destOrd="0" presId="urn:microsoft.com/office/officeart/2008/layout/VerticalCurvedList"/>
    <dgm:cxn modelId="{8EDEB0E3-A146-4F80-B4EF-31E9CC66DEEB}" type="presParOf" srcId="{90561C55-3C6E-4D53-85E1-2C50BCDDA392}" destId="{8DDF3F50-E897-41D1-8A42-611EAFA7D572}" srcOrd="8" destOrd="0" presId="urn:microsoft.com/office/officeart/2008/layout/VerticalCurvedList"/>
    <dgm:cxn modelId="{3FBF7CC2-969A-4FDF-8639-E5295D82CB4A}" type="presParOf" srcId="{8DDF3F50-E897-41D1-8A42-611EAFA7D572}" destId="{5E5ED1D5-1469-48B3-B5C0-0C6151471747}"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028574" y="-618397"/>
          <a:ext cx="4800732" cy="4800732"/>
        </a:xfrm>
        <a:prstGeom prst="blockArc">
          <a:avLst>
            <a:gd name="adj1" fmla="val 18900000"/>
            <a:gd name="adj2" fmla="val 2700000"/>
            <a:gd name="adj3" fmla="val 450"/>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04618" y="273995"/>
          <a:ext cx="6402340" cy="548276"/>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5194" tIns="53340" rIns="53340" bIns="53340" numCol="1" spcCol="1270" rtlCol="0" anchor="ctr" anchorCtr="0">
          <a:noAutofit/>
        </a:bodyPr>
        <a:lstStyle/>
        <a:p>
          <a:pPr marL="0" lvl="0" indent="0" algn="l" defTabSz="933450" rtl="0">
            <a:lnSpc>
              <a:spcPct val="100000"/>
            </a:lnSpc>
            <a:spcBef>
              <a:spcPct val="0"/>
            </a:spcBef>
            <a:spcAft>
              <a:spcPct val="35000"/>
            </a:spcAft>
            <a:buNone/>
          </a:pPr>
          <a:r>
            <a:rPr lang="en-US" altLang="zh-CN" sz="2100" kern="1200" dirty="0">
              <a:latin typeface="Microsoft YaHei UI" panose="020B0503020204020204" pitchFamily="34" charset="-122"/>
              <a:ea typeface="Microsoft YaHei UI" panose="020B0503020204020204" pitchFamily="34" charset="-122"/>
            </a:rPr>
            <a:t>Preliminary &amp; Feasibility</a:t>
          </a:r>
          <a:r>
            <a:rPr lang="zh-cn" sz="2100" kern="1200" dirty="0">
              <a:latin typeface="Microsoft YaHei UI" panose="020B0503020204020204" pitchFamily="34" charset="-122"/>
              <a:ea typeface="Microsoft YaHei UI" panose="020B0503020204020204" pitchFamily="34" charset="-122"/>
            </a:rPr>
            <a:t>	</a:t>
          </a:r>
        </a:p>
      </dsp:txBody>
      <dsp:txXfrm>
        <a:off x="404618" y="273995"/>
        <a:ext cx="6402340" cy="548276"/>
      </dsp:txXfrm>
    </dsp:sp>
    <dsp:sp modelId="{07CB3071-D555-47DA-A36A-69EB91531FD8}">
      <dsp:nvSpPr>
        <dsp:cNvPr id="0" name=""/>
        <dsp:cNvSpPr/>
      </dsp:nvSpPr>
      <dsp:spPr>
        <a:xfrm>
          <a:off x="61946" y="205461"/>
          <a:ext cx="685345" cy="68534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718958" y="1096552"/>
          <a:ext cx="6088001" cy="548276"/>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5194" tIns="53340" rIns="53340" bIns="53340" numCol="1" spcCol="1270" rtlCol="0" anchor="ctr" anchorCtr="0">
          <a:noAutofit/>
        </a:bodyPr>
        <a:lstStyle/>
        <a:p>
          <a:pPr marL="0" lvl="0" indent="0" algn="l" defTabSz="933450" rtl="0">
            <a:lnSpc>
              <a:spcPct val="100000"/>
            </a:lnSpc>
            <a:spcBef>
              <a:spcPct val="0"/>
            </a:spcBef>
            <a:spcAft>
              <a:spcPct val="35000"/>
            </a:spcAft>
            <a:buNone/>
          </a:pPr>
          <a:r>
            <a:rPr lang="en-US" altLang="zh-CN" sz="2100" kern="1200" dirty="0">
              <a:latin typeface="Microsoft YaHei UI" panose="020B0503020204020204" pitchFamily="34" charset="-122"/>
              <a:ea typeface="Microsoft YaHei UI" panose="020B0503020204020204" pitchFamily="34" charset="-122"/>
            </a:rPr>
            <a:t>Problem Statement</a:t>
          </a:r>
          <a:endParaRPr lang="zh-cn" sz="2100" kern="1200" dirty="0">
            <a:latin typeface="Microsoft YaHei UI" panose="020B0503020204020204" pitchFamily="34" charset="-122"/>
            <a:ea typeface="Microsoft YaHei UI" panose="020B0503020204020204" pitchFamily="34" charset="-122"/>
          </a:endParaRPr>
        </a:p>
      </dsp:txBody>
      <dsp:txXfrm>
        <a:off x="718958" y="1096552"/>
        <a:ext cx="6088001" cy="548276"/>
      </dsp:txXfrm>
    </dsp:sp>
    <dsp:sp modelId="{3F8116AC-FAC3-4E95-9865-93CCFEB191B9}">
      <dsp:nvSpPr>
        <dsp:cNvPr id="0" name=""/>
        <dsp:cNvSpPr/>
      </dsp:nvSpPr>
      <dsp:spPr>
        <a:xfrm>
          <a:off x="376285" y="1028017"/>
          <a:ext cx="685345" cy="68534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718958" y="1919109"/>
          <a:ext cx="6088001" cy="548276"/>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5194" tIns="53340" rIns="53340" bIns="53340" numCol="1" spcCol="1270" rtlCol="0" anchor="ctr" anchorCtr="0">
          <a:noAutofit/>
        </a:bodyPr>
        <a:lstStyle/>
        <a:p>
          <a:pPr marL="0" lvl="0" indent="0" algn="l" defTabSz="933450" rtl="0">
            <a:lnSpc>
              <a:spcPct val="100000"/>
            </a:lnSpc>
            <a:spcBef>
              <a:spcPct val="0"/>
            </a:spcBef>
            <a:spcAft>
              <a:spcPct val="35000"/>
            </a:spcAft>
            <a:buNone/>
          </a:pPr>
          <a:r>
            <a:rPr lang="en-US" altLang="zh-CN" sz="2100" kern="1200" dirty="0">
              <a:latin typeface="Microsoft YaHei UI" panose="020B0503020204020204" pitchFamily="34" charset="-122"/>
              <a:ea typeface="Microsoft YaHei UI" panose="020B0503020204020204" pitchFamily="34" charset="-122"/>
            </a:rPr>
            <a:t>Resources</a:t>
          </a:r>
          <a:endParaRPr lang="zh-cn" sz="2100" kern="1200" dirty="0">
            <a:latin typeface="Microsoft YaHei UI" panose="020B0503020204020204" pitchFamily="34" charset="-122"/>
            <a:ea typeface="Microsoft YaHei UI" panose="020B0503020204020204" pitchFamily="34" charset="-122"/>
          </a:endParaRPr>
        </a:p>
      </dsp:txBody>
      <dsp:txXfrm>
        <a:off x="718958" y="1919109"/>
        <a:ext cx="6088001" cy="548276"/>
      </dsp:txXfrm>
    </dsp:sp>
    <dsp:sp modelId="{A965097E-32F1-4AB8-8C4E-2814A7596B2F}">
      <dsp:nvSpPr>
        <dsp:cNvPr id="0" name=""/>
        <dsp:cNvSpPr/>
      </dsp:nvSpPr>
      <dsp:spPr>
        <a:xfrm>
          <a:off x="376285" y="1850574"/>
          <a:ext cx="685345" cy="68534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201FF57-163C-4BFE-8899-05BEEFB7FBDC}">
      <dsp:nvSpPr>
        <dsp:cNvPr id="0" name=""/>
        <dsp:cNvSpPr/>
      </dsp:nvSpPr>
      <dsp:spPr>
        <a:xfrm>
          <a:off x="404618" y="2741666"/>
          <a:ext cx="6402340" cy="548276"/>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5194" tIns="53340" rIns="53340" bIns="53340" numCol="1" spcCol="1270" rtlCol="0" anchor="ctr" anchorCtr="0">
          <a:noAutofit/>
        </a:bodyPr>
        <a:lstStyle/>
        <a:p>
          <a:pPr marL="0" lvl="0" indent="0" algn="l" defTabSz="933450" rtl="0">
            <a:lnSpc>
              <a:spcPct val="90000"/>
            </a:lnSpc>
            <a:spcBef>
              <a:spcPct val="0"/>
            </a:spcBef>
            <a:spcAft>
              <a:spcPct val="35000"/>
            </a:spcAft>
            <a:buNone/>
          </a:pPr>
          <a:r>
            <a:rPr lang="en-US" altLang="zh-CN" sz="2100" kern="1200" dirty="0">
              <a:latin typeface="Microsoft YaHei UI" panose="020B0503020204020204" pitchFamily="34" charset="-122"/>
              <a:ea typeface="Microsoft YaHei UI" panose="020B0503020204020204" pitchFamily="34" charset="-122"/>
            </a:rPr>
            <a:t>Improvements</a:t>
          </a:r>
          <a:endParaRPr lang="zh-cn" sz="2100" kern="1200" dirty="0">
            <a:latin typeface="Microsoft YaHei UI" panose="020B0503020204020204" pitchFamily="34" charset="-122"/>
            <a:ea typeface="Microsoft YaHei UI" panose="020B0503020204020204" pitchFamily="34" charset="-122"/>
          </a:endParaRPr>
        </a:p>
      </dsp:txBody>
      <dsp:txXfrm>
        <a:off x="404618" y="2741666"/>
        <a:ext cx="6402340" cy="548276"/>
      </dsp:txXfrm>
    </dsp:sp>
    <dsp:sp modelId="{6F02711C-C8C2-4090-809C-908C5BF2DFC0}">
      <dsp:nvSpPr>
        <dsp:cNvPr id="0" name=""/>
        <dsp:cNvSpPr/>
      </dsp:nvSpPr>
      <dsp:spPr>
        <a:xfrm>
          <a:off x="61946" y="2673131"/>
          <a:ext cx="685345" cy="68534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028574" y="-618397"/>
          <a:ext cx="4800732" cy="4800732"/>
        </a:xfrm>
        <a:prstGeom prst="blockArc">
          <a:avLst>
            <a:gd name="adj1" fmla="val 18900000"/>
            <a:gd name="adj2" fmla="val 2700000"/>
            <a:gd name="adj3" fmla="val 450"/>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338329" y="222674"/>
          <a:ext cx="6468629" cy="445634"/>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3723" tIns="43180" rIns="43180" bIns="43180" numCol="1" spcCol="1270" rtlCol="0" anchor="ctr" anchorCtr="0">
          <a:noAutofit/>
        </a:bodyPr>
        <a:lstStyle/>
        <a:p>
          <a:pPr marL="0" lvl="0" indent="0" algn="l" defTabSz="755650" rtl="0">
            <a:lnSpc>
              <a:spcPct val="100000"/>
            </a:lnSpc>
            <a:spcBef>
              <a:spcPct val="0"/>
            </a:spcBef>
            <a:spcAft>
              <a:spcPct val="35000"/>
            </a:spcAft>
            <a:buNone/>
          </a:pPr>
          <a:r>
            <a:rPr lang="en-US" sz="17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Using eye tracking to control user interfaces</a:t>
          </a:r>
          <a:r>
            <a:rPr lang="zh-cn" sz="1700" kern="1200" dirty="0">
              <a:latin typeface="Microsoft YaHei UI" panose="020B0503020204020204" pitchFamily="34" charset="-122"/>
              <a:ea typeface="Microsoft YaHei UI" panose="020B0503020204020204" pitchFamily="34" charset="-122"/>
            </a:rPr>
            <a:t>	</a:t>
          </a:r>
        </a:p>
      </dsp:txBody>
      <dsp:txXfrm>
        <a:off x="338329" y="222674"/>
        <a:ext cx="6468629" cy="445634"/>
      </dsp:txXfrm>
    </dsp:sp>
    <dsp:sp modelId="{07CB3071-D555-47DA-A36A-69EB91531FD8}">
      <dsp:nvSpPr>
        <dsp:cNvPr id="0" name=""/>
        <dsp:cNvSpPr/>
      </dsp:nvSpPr>
      <dsp:spPr>
        <a:xfrm>
          <a:off x="59807" y="166970"/>
          <a:ext cx="557043" cy="55704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657658" y="890913"/>
          <a:ext cx="6149301" cy="445634"/>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3723" tIns="43180" rIns="43180" bIns="43180" numCol="1" spcCol="1270" rtlCol="0" anchor="ctr" anchorCtr="0">
          <a:noAutofit/>
        </a:bodyPr>
        <a:lstStyle/>
        <a:p>
          <a:pPr marL="0" lvl="0" indent="0" algn="l" defTabSz="755650" rtl="0">
            <a:lnSpc>
              <a:spcPct val="100000"/>
            </a:lnSpc>
            <a:spcBef>
              <a:spcPct val="0"/>
            </a:spcBef>
            <a:spcAft>
              <a:spcPct val="35000"/>
            </a:spcAft>
            <a:buNone/>
          </a:pPr>
          <a:r>
            <a:rPr lang="en-US" sz="1700" b="0" i="0" kern="1200" dirty="0"/>
            <a:t>Using eye tracking to control a mouse cursor</a:t>
          </a:r>
          <a:endParaRPr lang="zh-cn" sz="1700" kern="1200" dirty="0">
            <a:latin typeface="Microsoft YaHei UI" panose="020B0503020204020204" pitchFamily="34" charset="-122"/>
            <a:ea typeface="Microsoft YaHei UI" panose="020B0503020204020204" pitchFamily="34" charset="-122"/>
          </a:endParaRPr>
        </a:p>
      </dsp:txBody>
      <dsp:txXfrm>
        <a:off x="657658" y="890913"/>
        <a:ext cx="6149301" cy="445634"/>
      </dsp:txXfrm>
    </dsp:sp>
    <dsp:sp modelId="{3F8116AC-FAC3-4E95-9865-93CCFEB191B9}">
      <dsp:nvSpPr>
        <dsp:cNvPr id="0" name=""/>
        <dsp:cNvSpPr/>
      </dsp:nvSpPr>
      <dsp:spPr>
        <a:xfrm>
          <a:off x="379136" y="835208"/>
          <a:ext cx="557043" cy="55704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755666" y="1559151"/>
          <a:ext cx="6051292" cy="445634"/>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3723" tIns="43180" rIns="43180" bIns="43180" numCol="1" spcCol="1270" anchor="ctr" anchorCtr="0">
          <a:noAutofit/>
        </a:bodyPr>
        <a:lstStyle/>
        <a:p>
          <a:pPr marL="0" lvl="0" indent="0" algn="l" defTabSz="755650">
            <a:lnSpc>
              <a:spcPct val="100000"/>
            </a:lnSpc>
            <a:spcBef>
              <a:spcPct val="0"/>
            </a:spcBef>
            <a:spcAft>
              <a:spcPct val="35000"/>
            </a:spcAft>
            <a:buFont typeface="Arial" panose="020B0604020202020204" pitchFamily="34" charset="0"/>
            <a:buNone/>
          </a:pPr>
          <a:r>
            <a:rPr lang="en-US" sz="1700" b="0" i="0" kern="1200" dirty="0"/>
            <a:t>Controlling computer games by eye gaze</a:t>
          </a:r>
          <a:endParaRPr lang="zh-cn" sz="1700" kern="1200" dirty="0">
            <a:latin typeface="Microsoft YaHei UI" panose="020B0503020204020204" pitchFamily="34" charset="-122"/>
            <a:ea typeface="Microsoft YaHei UI" panose="020B0503020204020204" pitchFamily="34" charset="-122"/>
          </a:endParaRPr>
        </a:p>
      </dsp:txBody>
      <dsp:txXfrm>
        <a:off x="755666" y="1559151"/>
        <a:ext cx="6051292" cy="445634"/>
      </dsp:txXfrm>
    </dsp:sp>
    <dsp:sp modelId="{A965097E-32F1-4AB8-8C4E-2814A7596B2F}">
      <dsp:nvSpPr>
        <dsp:cNvPr id="0" name=""/>
        <dsp:cNvSpPr/>
      </dsp:nvSpPr>
      <dsp:spPr>
        <a:xfrm>
          <a:off x="477144" y="1503447"/>
          <a:ext cx="557043" cy="55704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F16B02D-0EEC-474A-803F-DF119838A5C3}">
      <dsp:nvSpPr>
        <dsp:cNvPr id="0" name=""/>
        <dsp:cNvSpPr/>
      </dsp:nvSpPr>
      <dsp:spPr>
        <a:xfrm>
          <a:off x="657658" y="2227389"/>
          <a:ext cx="6149301" cy="445634"/>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3723" tIns="43180" rIns="43180" bIns="43180" numCol="1" spcCol="1270" anchor="ctr" anchorCtr="0">
          <a:noAutofit/>
        </a:bodyPr>
        <a:lstStyle/>
        <a:p>
          <a:pPr marL="0" lvl="0" indent="0" algn="l" defTabSz="755650">
            <a:lnSpc>
              <a:spcPct val="90000"/>
            </a:lnSpc>
            <a:spcBef>
              <a:spcPct val="0"/>
            </a:spcBef>
            <a:spcAft>
              <a:spcPct val="35000"/>
            </a:spcAft>
            <a:buFont typeface="Arial" panose="020B0604020202020204" pitchFamily="34" charset="0"/>
            <a:buNone/>
          </a:pPr>
          <a:r>
            <a:rPr lang="en-US" sz="1700" b="0" i="0" kern="1200" dirty="0"/>
            <a:t>Gaze interaction in virtual worlds</a:t>
          </a:r>
          <a:endParaRPr lang="zh-cn" sz="1700" kern="1200" dirty="0">
            <a:latin typeface="Microsoft YaHei UI" panose="020B0503020204020204" pitchFamily="34" charset="-122"/>
            <a:ea typeface="Microsoft YaHei UI" panose="020B0503020204020204" pitchFamily="34" charset="-122"/>
          </a:endParaRPr>
        </a:p>
      </dsp:txBody>
      <dsp:txXfrm>
        <a:off x="657658" y="2227389"/>
        <a:ext cx="6149301" cy="445634"/>
      </dsp:txXfrm>
    </dsp:sp>
    <dsp:sp modelId="{10544C6B-A2EB-4B88-BA35-D3816A9E73EB}">
      <dsp:nvSpPr>
        <dsp:cNvPr id="0" name=""/>
        <dsp:cNvSpPr/>
      </dsp:nvSpPr>
      <dsp:spPr>
        <a:xfrm>
          <a:off x="379136" y="2171685"/>
          <a:ext cx="557043" cy="55704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D4FCF84-06EB-49C7-BD66-954403C84DBB}">
      <dsp:nvSpPr>
        <dsp:cNvPr id="0" name=""/>
        <dsp:cNvSpPr/>
      </dsp:nvSpPr>
      <dsp:spPr>
        <a:xfrm>
          <a:off x="338329" y="2895628"/>
          <a:ext cx="6468629" cy="445634"/>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3723" tIns="43180" rIns="43180" bIns="43180" numCol="1" spcCol="1270" anchor="ctr" anchorCtr="0">
          <a:noAutofit/>
        </a:bodyPr>
        <a:lstStyle/>
        <a:p>
          <a:pPr marL="0" lvl="0" indent="0" algn="l" defTabSz="755650">
            <a:lnSpc>
              <a:spcPct val="90000"/>
            </a:lnSpc>
            <a:spcBef>
              <a:spcPct val="0"/>
            </a:spcBef>
            <a:spcAft>
              <a:spcPct val="35000"/>
            </a:spcAft>
            <a:buFont typeface="Arial" panose="020B0604020202020204" pitchFamily="34" charset="0"/>
            <a:buNone/>
          </a:pPr>
          <a:r>
            <a:rPr lang="en-US" sz="1700" b="0" i="0" kern="1200" dirty="0"/>
            <a:t>Gaze visualizations in 3D environments</a:t>
          </a:r>
          <a:endParaRPr lang="zh-cn" sz="1700" kern="1200" dirty="0">
            <a:latin typeface="Microsoft YaHei UI" panose="020B0503020204020204" pitchFamily="34" charset="-122"/>
            <a:ea typeface="Microsoft YaHei UI" panose="020B0503020204020204" pitchFamily="34" charset="-122"/>
          </a:endParaRPr>
        </a:p>
      </dsp:txBody>
      <dsp:txXfrm>
        <a:off x="338329" y="2895628"/>
        <a:ext cx="6468629" cy="445634"/>
      </dsp:txXfrm>
    </dsp:sp>
    <dsp:sp modelId="{E46221E3-A923-442C-86DC-CB973D95D990}">
      <dsp:nvSpPr>
        <dsp:cNvPr id="0" name=""/>
        <dsp:cNvSpPr/>
      </dsp:nvSpPr>
      <dsp:spPr>
        <a:xfrm>
          <a:off x="59807" y="2839923"/>
          <a:ext cx="557043" cy="55704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028574" y="-618397"/>
          <a:ext cx="4800732" cy="4800732"/>
        </a:xfrm>
        <a:prstGeom prst="blockArc">
          <a:avLst>
            <a:gd name="adj1" fmla="val 18900000"/>
            <a:gd name="adj2" fmla="val 2700000"/>
            <a:gd name="adj3" fmla="val 450"/>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338329" y="222674"/>
          <a:ext cx="6468629" cy="445634"/>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3723" tIns="43180" rIns="43180" bIns="43180" numCol="1" spcCol="1270" rtlCol="0" anchor="ctr" anchorCtr="0">
          <a:noAutofit/>
        </a:bodyPr>
        <a:lstStyle/>
        <a:p>
          <a:pPr marL="0" lvl="0" indent="0" algn="l" defTabSz="755650" rtl="0">
            <a:lnSpc>
              <a:spcPct val="100000"/>
            </a:lnSpc>
            <a:spcBef>
              <a:spcPct val="0"/>
            </a:spcBef>
            <a:spcAft>
              <a:spcPct val="35000"/>
            </a:spcAft>
            <a:buNone/>
          </a:pPr>
          <a:r>
            <a:rPr lang="en-US" altLang="zh-CN" sz="1700" kern="1200" dirty="0">
              <a:latin typeface="Microsoft YaHei UI" panose="020B0503020204020204" pitchFamily="34" charset="-122"/>
              <a:ea typeface="Microsoft YaHei UI" panose="020B0503020204020204" pitchFamily="34" charset="-122"/>
            </a:rPr>
            <a:t>Camera Configuration</a:t>
          </a:r>
          <a:r>
            <a:rPr lang="zh-cn" sz="1700" kern="1200" dirty="0">
              <a:latin typeface="Microsoft YaHei UI" panose="020B0503020204020204" pitchFamily="34" charset="-122"/>
              <a:ea typeface="Microsoft YaHei UI" panose="020B0503020204020204" pitchFamily="34" charset="-122"/>
            </a:rPr>
            <a:t>	</a:t>
          </a:r>
        </a:p>
      </dsp:txBody>
      <dsp:txXfrm>
        <a:off x="338329" y="222674"/>
        <a:ext cx="6468629" cy="445634"/>
      </dsp:txXfrm>
    </dsp:sp>
    <dsp:sp modelId="{07CB3071-D555-47DA-A36A-69EB91531FD8}">
      <dsp:nvSpPr>
        <dsp:cNvPr id="0" name=""/>
        <dsp:cNvSpPr/>
      </dsp:nvSpPr>
      <dsp:spPr>
        <a:xfrm>
          <a:off x="59807" y="166970"/>
          <a:ext cx="557043" cy="55704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657658" y="890913"/>
          <a:ext cx="6149301" cy="445634"/>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3723" tIns="43180" rIns="43180" bIns="43180" numCol="1" spcCol="1270" rtlCol="0" anchor="ctr" anchorCtr="0">
          <a:noAutofit/>
        </a:bodyPr>
        <a:lstStyle/>
        <a:p>
          <a:pPr marL="0" lvl="0" indent="0" algn="l" defTabSz="755650" rtl="0">
            <a:lnSpc>
              <a:spcPct val="100000"/>
            </a:lnSpc>
            <a:spcBef>
              <a:spcPct val="0"/>
            </a:spcBef>
            <a:spcAft>
              <a:spcPct val="35000"/>
            </a:spcAft>
            <a:buNone/>
          </a:pPr>
          <a:r>
            <a:rPr lang="en-US" altLang="zh-CN" sz="1700" kern="1200" dirty="0">
              <a:latin typeface="Microsoft YaHei UI" panose="020B0503020204020204" pitchFamily="34" charset="-122"/>
              <a:ea typeface="Microsoft YaHei UI" panose="020B0503020204020204" pitchFamily="34" charset="-122"/>
            </a:rPr>
            <a:t>Pupil Detection Challenge</a:t>
          </a:r>
          <a:endParaRPr lang="zh-cn" sz="1700" kern="1200" dirty="0">
            <a:latin typeface="Microsoft YaHei UI" panose="020B0503020204020204" pitchFamily="34" charset="-122"/>
            <a:ea typeface="Microsoft YaHei UI" panose="020B0503020204020204" pitchFamily="34" charset="-122"/>
          </a:endParaRPr>
        </a:p>
      </dsp:txBody>
      <dsp:txXfrm>
        <a:off x="657658" y="890913"/>
        <a:ext cx="6149301" cy="445634"/>
      </dsp:txXfrm>
    </dsp:sp>
    <dsp:sp modelId="{3F8116AC-FAC3-4E95-9865-93CCFEB191B9}">
      <dsp:nvSpPr>
        <dsp:cNvPr id="0" name=""/>
        <dsp:cNvSpPr/>
      </dsp:nvSpPr>
      <dsp:spPr>
        <a:xfrm>
          <a:off x="379136" y="835208"/>
          <a:ext cx="557043" cy="55704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87A6D68-F159-4394-BD5F-B2166405869C}">
      <dsp:nvSpPr>
        <dsp:cNvPr id="0" name=""/>
        <dsp:cNvSpPr/>
      </dsp:nvSpPr>
      <dsp:spPr>
        <a:xfrm>
          <a:off x="755666" y="1559151"/>
          <a:ext cx="6051292" cy="445634"/>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3723" tIns="43180" rIns="43180" bIns="43180" numCol="1" spcCol="1270" rtlCol="0" anchor="ctr" anchorCtr="0">
          <a:noAutofit/>
        </a:bodyPr>
        <a:lstStyle/>
        <a:p>
          <a:pPr marL="0" lvl="0" indent="0" algn="l" defTabSz="755650" rtl="0">
            <a:lnSpc>
              <a:spcPct val="90000"/>
            </a:lnSpc>
            <a:spcBef>
              <a:spcPct val="0"/>
            </a:spcBef>
            <a:spcAft>
              <a:spcPct val="35000"/>
            </a:spcAft>
            <a:buNone/>
          </a:pPr>
          <a:r>
            <a:rPr lang="en-US" altLang="zh-CN" sz="1700" kern="1200" dirty="0">
              <a:latin typeface="Microsoft YaHei UI" panose="020B0503020204020204" pitchFamily="34" charset="-122"/>
              <a:ea typeface="Microsoft YaHei UI" panose="020B0503020204020204" pitchFamily="34" charset="-122"/>
            </a:rPr>
            <a:t>Pupil Detection Algorithms</a:t>
          </a:r>
          <a:endParaRPr lang="zh-cn" sz="1700" kern="1200" dirty="0">
            <a:latin typeface="Microsoft YaHei UI" panose="020B0503020204020204" pitchFamily="34" charset="-122"/>
            <a:ea typeface="Microsoft YaHei UI" panose="020B0503020204020204" pitchFamily="34" charset="-122"/>
          </a:endParaRPr>
        </a:p>
      </dsp:txBody>
      <dsp:txXfrm>
        <a:off x="755666" y="1559151"/>
        <a:ext cx="6051292" cy="445634"/>
      </dsp:txXfrm>
    </dsp:sp>
    <dsp:sp modelId="{805EF9D0-C23B-4F9B-9E07-59780C842D8E}">
      <dsp:nvSpPr>
        <dsp:cNvPr id="0" name=""/>
        <dsp:cNvSpPr/>
      </dsp:nvSpPr>
      <dsp:spPr>
        <a:xfrm>
          <a:off x="477144" y="1503447"/>
          <a:ext cx="557043" cy="55704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4F27C0C-1E15-46A5-AB29-7038D41C2CCF}">
      <dsp:nvSpPr>
        <dsp:cNvPr id="0" name=""/>
        <dsp:cNvSpPr/>
      </dsp:nvSpPr>
      <dsp:spPr>
        <a:xfrm>
          <a:off x="657658" y="2227389"/>
          <a:ext cx="6149301" cy="445634"/>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3723" tIns="43180" rIns="43180" bIns="43180" numCol="1" spcCol="1270" rtlCol="0" anchor="ctr" anchorCtr="0">
          <a:noAutofit/>
        </a:bodyPr>
        <a:lstStyle/>
        <a:p>
          <a:pPr marL="0" lvl="0" indent="0" algn="l" defTabSz="755650" rtl="0">
            <a:lnSpc>
              <a:spcPct val="100000"/>
            </a:lnSpc>
            <a:spcBef>
              <a:spcPct val="0"/>
            </a:spcBef>
            <a:spcAft>
              <a:spcPct val="35000"/>
            </a:spcAft>
            <a:buNone/>
          </a:pPr>
          <a:r>
            <a:rPr lang="en-US" altLang="zh-CN" sz="1700" kern="1200" dirty="0">
              <a:latin typeface="Microsoft YaHei UI" panose="020B0503020204020204" pitchFamily="34" charset="-122"/>
              <a:ea typeface="Microsoft YaHei UI" panose="020B0503020204020204" pitchFamily="34" charset="-122"/>
            </a:rPr>
            <a:t>Eye Model and Image Formation </a:t>
          </a:r>
          <a:endParaRPr lang="zh-cn" sz="1700" kern="1200" dirty="0">
            <a:latin typeface="Microsoft YaHei UI" panose="020B0503020204020204" pitchFamily="34" charset="-122"/>
            <a:ea typeface="Microsoft YaHei UI" panose="020B0503020204020204" pitchFamily="34" charset="-122"/>
          </a:endParaRPr>
        </a:p>
      </dsp:txBody>
      <dsp:txXfrm>
        <a:off x="657658" y="2227389"/>
        <a:ext cx="6149301" cy="445634"/>
      </dsp:txXfrm>
    </dsp:sp>
    <dsp:sp modelId="{A965097E-32F1-4AB8-8C4E-2814A7596B2F}">
      <dsp:nvSpPr>
        <dsp:cNvPr id="0" name=""/>
        <dsp:cNvSpPr/>
      </dsp:nvSpPr>
      <dsp:spPr>
        <a:xfrm>
          <a:off x="379136" y="2171685"/>
          <a:ext cx="557043" cy="55704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6967E10-48E2-48E8-B997-8406C8976E12}">
      <dsp:nvSpPr>
        <dsp:cNvPr id="0" name=""/>
        <dsp:cNvSpPr/>
      </dsp:nvSpPr>
      <dsp:spPr>
        <a:xfrm>
          <a:off x="338329" y="2895628"/>
          <a:ext cx="6468629" cy="445634"/>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3723" tIns="43180" rIns="43180" bIns="43180" numCol="1" spcCol="1270" rtlCol="0" anchor="ctr" anchorCtr="0">
          <a:noAutofit/>
        </a:bodyPr>
        <a:lstStyle/>
        <a:p>
          <a:pPr marL="0" lvl="0" indent="0" algn="l" defTabSz="755650" rtl="0">
            <a:lnSpc>
              <a:spcPct val="90000"/>
            </a:lnSpc>
            <a:spcBef>
              <a:spcPct val="0"/>
            </a:spcBef>
            <a:spcAft>
              <a:spcPct val="35000"/>
            </a:spcAft>
            <a:buNone/>
          </a:pPr>
          <a:r>
            <a:rPr lang="en-US" altLang="zh-CN" sz="1700" kern="1200" dirty="0">
              <a:latin typeface="Microsoft YaHei UI" panose="020B0503020204020204" pitchFamily="34" charset="-122"/>
              <a:ea typeface="Microsoft YaHei UI" panose="020B0503020204020204" pitchFamily="34" charset="-122"/>
            </a:rPr>
            <a:t>Gaze Mapping</a:t>
          </a:r>
          <a:endParaRPr lang="zh-cn" sz="1700" kern="1200" dirty="0">
            <a:latin typeface="Microsoft YaHei UI" panose="020B0503020204020204" pitchFamily="34" charset="-122"/>
            <a:ea typeface="Microsoft YaHei UI" panose="020B0503020204020204" pitchFamily="34" charset="-122"/>
          </a:endParaRPr>
        </a:p>
      </dsp:txBody>
      <dsp:txXfrm>
        <a:off x="338329" y="2895628"/>
        <a:ext cx="6468629" cy="445634"/>
      </dsp:txXfrm>
    </dsp:sp>
    <dsp:sp modelId="{5E5ED1D5-1469-48B3-B5C0-0C6151471747}">
      <dsp:nvSpPr>
        <dsp:cNvPr id="0" name=""/>
        <dsp:cNvSpPr/>
      </dsp:nvSpPr>
      <dsp:spPr>
        <a:xfrm>
          <a:off x="59807" y="2839923"/>
          <a:ext cx="557043" cy="55704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028574" y="-618397"/>
          <a:ext cx="4800732" cy="4800732"/>
        </a:xfrm>
        <a:prstGeom prst="blockArc">
          <a:avLst>
            <a:gd name="adj1" fmla="val 18900000"/>
            <a:gd name="adj2" fmla="val 2700000"/>
            <a:gd name="adj3" fmla="val 450"/>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04618" y="273995"/>
          <a:ext cx="6402340" cy="548276"/>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5194" tIns="53340" rIns="53340" bIns="53340" numCol="1" spcCol="1270" rtlCol="0" anchor="ctr" anchorCtr="0">
          <a:noAutofit/>
        </a:bodyPr>
        <a:lstStyle/>
        <a:p>
          <a:pPr marL="0" lvl="0" indent="0" algn="l" defTabSz="933450" rtl="0">
            <a:lnSpc>
              <a:spcPct val="100000"/>
            </a:lnSpc>
            <a:spcBef>
              <a:spcPct val="0"/>
            </a:spcBef>
            <a:spcAft>
              <a:spcPct val="35000"/>
            </a:spcAft>
            <a:buNone/>
          </a:pPr>
          <a:r>
            <a:rPr lang="en-US" altLang="zh-CN" sz="2100" kern="1200" dirty="0">
              <a:latin typeface="Microsoft YaHei UI" panose="020B0503020204020204" pitchFamily="34" charset="-122"/>
              <a:ea typeface="Microsoft YaHei UI" panose="020B0503020204020204" pitchFamily="34" charset="-122"/>
            </a:rPr>
            <a:t>Large Synthetic Data &amp; Specified Data</a:t>
          </a:r>
          <a:endParaRPr lang="zh-cn" sz="2100" kern="1200" dirty="0">
            <a:latin typeface="Microsoft YaHei UI" panose="020B0503020204020204" pitchFamily="34" charset="-122"/>
            <a:ea typeface="Microsoft YaHei UI" panose="020B0503020204020204" pitchFamily="34" charset="-122"/>
          </a:endParaRPr>
        </a:p>
      </dsp:txBody>
      <dsp:txXfrm>
        <a:off x="404618" y="273995"/>
        <a:ext cx="6402340" cy="548276"/>
      </dsp:txXfrm>
    </dsp:sp>
    <dsp:sp modelId="{07CB3071-D555-47DA-A36A-69EB91531FD8}">
      <dsp:nvSpPr>
        <dsp:cNvPr id="0" name=""/>
        <dsp:cNvSpPr/>
      </dsp:nvSpPr>
      <dsp:spPr>
        <a:xfrm>
          <a:off x="61946" y="205461"/>
          <a:ext cx="685345" cy="68534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718958" y="1096552"/>
          <a:ext cx="6088001" cy="548276"/>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5194" tIns="53340" rIns="53340" bIns="53340" numCol="1" spcCol="1270" rtlCol="0" anchor="ctr" anchorCtr="0">
          <a:noAutofit/>
        </a:bodyPr>
        <a:lstStyle/>
        <a:p>
          <a:pPr marL="0" lvl="0" indent="0" algn="l" defTabSz="933450" rtl="0">
            <a:lnSpc>
              <a:spcPct val="100000"/>
            </a:lnSpc>
            <a:spcBef>
              <a:spcPct val="0"/>
            </a:spcBef>
            <a:spcAft>
              <a:spcPct val="35000"/>
            </a:spcAft>
            <a:buNone/>
          </a:pPr>
          <a:r>
            <a:rPr lang="en-US" altLang="zh-CN" sz="2100" kern="1200" dirty="0">
              <a:latin typeface="Microsoft YaHei UI" panose="020B0503020204020204" pitchFamily="34" charset="-122"/>
              <a:ea typeface="Microsoft YaHei UI" panose="020B0503020204020204" pitchFamily="34" charset="-122"/>
            </a:rPr>
            <a:t>Full Face &amp; Facial Features</a:t>
          </a:r>
          <a:endParaRPr lang="zh-cn" sz="2100" kern="1200" dirty="0">
            <a:latin typeface="Microsoft YaHei UI" panose="020B0503020204020204" pitchFamily="34" charset="-122"/>
            <a:ea typeface="Microsoft YaHei UI" panose="020B0503020204020204" pitchFamily="34" charset="-122"/>
          </a:endParaRPr>
        </a:p>
      </dsp:txBody>
      <dsp:txXfrm>
        <a:off x="718958" y="1096552"/>
        <a:ext cx="6088001" cy="548276"/>
      </dsp:txXfrm>
    </dsp:sp>
    <dsp:sp modelId="{3F8116AC-FAC3-4E95-9865-93CCFEB191B9}">
      <dsp:nvSpPr>
        <dsp:cNvPr id="0" name=""/>
        <dsp:cNvSpPr/>
      </dsp:nvSpPr>
      <dsp:spPr>
        <a:xfrm>
          <a:off x="376285" y="1028017"/>
          <a:ext cx="685345" cy="68534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87A6D68-F159-4394-BD5F-B2166405869C}">
      <dsp:nvSpPr>
        <dsp:cNvPr id="0" name=""/>
        <dsp:cNvSpPr/>
      </dsp:nvSpPr>
      <dsp:spPr>
        <a:xfrm>
          <a:off x="718958" y="1919109"/>
          <a:ext cx="6088001" cy="548276"/>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5194" tIns="53340" rIns="53340" bIns="53340" numCol="1" spcCol="1270" rtlCol="0" anchor="ctr" anchorCtr="0">
          <a:noAutofit/>
        </a:bodyPr>
        <a:lstStyle/>
        <a:p>
          <a:pPr marL="0" lvl="0" indent="0" algn="l" defTabSz="933450" rtl="0">
            <a:lnSpc>
              <a:spcPct val="90000"/>
            </a:lnSpc>
            <a:spcBef>
              <a:spcPct val="0"/>
            </a:spcBef>
            <a:spcAft>
              <a:spcPct val="35000"/>
            </a:spcAft>
            <a:buNone/>
          </a:pPr>
          <a:r>
            <a:rPr lang="en-US" altLang="zh-CN" sz="2100" kern="1200" dirty="0">
              <a:latin typeface="Microsoft YaHei UI" panose="020B0503020204020204" pitchFamily="34" charset="-122"/>
              <a:ea typeface="Microsoft YaHei UI" panose="020B0503020204020204" pitchFamily="34" charset="-122"/>
            </a:rPr>
            <a:t>New CV Algorithms &amp; Technique</a:t>
          </a:r>
          <a:endParaRPr lang="zh-cn" sz="2100" kern="1200" dirty="0">
            <a:latin typeface="Microsoft YaHei UI" panose="020B0503020204020204" pitchFamily="34" charset="-122"/>
            <a:ea typeface="Microsoft YaHei UI" panose="020B0503020204020204" pitchFamily="34" charset="-122"/>
          </a:endParaRPr>
        </a:p>
      </dsp:txBody>
      <dsp:txXfrm>
        <a:off x="718958" y="1919109"/>
        <a:ext cx="6088001" cy="548276"/>
      </dsp:txXfrm>
    </dsp:sp>
    <dsp:sp modelId="{805EF9D0-C23B-4F9B-9E07-59780C842D8E}">
      <dsp:nvSpPr>
        <dsp:cNvPr id="0" name=""/>
        <dsp:cNvSpPr/>
      </dsp:nvSpPr>
      <dsp:spPr>
        <a:xfrm>
          <a:off x="376285" y="1850574"/>
          <a:ext cx="685345" cy="68534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D12AB3F-D737-4909-BCAC-2ABC90744B0E}">
      <dsp:nvSpPr>
        <dsp:cNvPr id="0" name=""/>
        <dsp:cNvSpPr/>
      </dsp:nvSpPr>
      <dsp:spPr>
        <a:xfrm>
          <a:off x="404618" y="2741666"/>
          <a:ext cx="6402340" cy="548276"/>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5194" tIns="53340" rIns="53340" bIns="53340" numCol="1" spcCol="1270" rtlCol="0" anchor="ctr" anchorCtr="0">
          <a:noAutofit/>
        </a:bodyPr>
        <a:lstStyle/>
        <a:p>
          <a:pPr marL="0" lvl="0" indent="0" algn="l" defTabSz="933450" rtl="0">
            <a:lnSpc>
              <a:spcPct val="90000"/>
            </a:lnSpc>
            <a:spcBef>
              <a:spcPct val="0"/>
            </a:spcBef>
            <a:spcAft>
              <a:spcPct val="35000"/>
            </a:spcAft>
            <a:buNone/>
          </a:pPr>
          <a:r>
            <a:rPr lang="en-US" altLang="zh-CN" sz="2100" kern="1200" dirty="0">
              <a:latin typeface="Microsoft YaHei UI" panose="020B0503020204020204" pitchFamily="34" charset="-122"/>
              <a:ea typeface="Microsoft YaHei UI" panose="020B0503020204020204" pitchFamily="34" charset="-122"/>
            </a:rPr>
            <a:t>Long-time Iteration</a:t>
          </a:r>
          <a:endParaRPr lang="zh-cn" sz="2100" kern="1200" dirty="0">
            <a:latin typeface="Microsoft YaHei UI" panose="020B0503020204020204" pitchFamily="34" charset="-122"/>
            <a:ea typeface="Microsoft YaHei UI" panose="020B0503020204020204" pitchFamily="34" charset="-122"/>
          </a:endParaRPr>
        </a:p>
      </dsp:txBody>
      <dsp:txXfrm>
        <a:off x="404618" y="2741666"/>
        <a:ext cx="6402340" cy="548276"/>
      </dsp:txXfrm>
    </dsp:sp>
    <dsp:sp modelId="{5E5ED1D5-1469-48B3-B5C0-0C6151471747}">
      <dsp:nvSpPr>
        <dsp:cNvPr id="0" name=""/>
        <dsp:cNvSpPr/>
      </dsp:nvSpPr>
      <dsp:spPr>
        <a:xfrm>
          <a:off x="61946" y="2673131"/>
          <a:ext cx="685345" cy="68534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099690-A1B4-4631-A843-BC33AAFEB53A}" type="datetimeFigureOut">
              <a:rPr lang="zh-CN" altLang="en-US" smtClean="0">
                <a:latin typeface="Microsoft YaHei UI" panose="020B0503020204020204" pitchFamily="34" charset="-122"/>
                <a:ea typeface="Microsoft YaHei UI" panose="020B0503020204020204" pitchFamily="34" charset="-122"/>
              </a:rPr>
              <a:t>2021/3/26</a:t>
            </a:fld>
            <a:endParaRPr lang="zh-CN" altLang="en-US">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C93706-78A1-4E82-BB60-80A7D602F484}" type="slidenum">
              <a:rPr lang="zh-CN" altLang="en-US"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6725960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5CBC27D5-E943-4688-A3E4-00C0F3344C8A}" type="datetimeFigureOut">
              <a:rPr lang="zh-CN" altLang="en-US" smtClean="0"/>
              <a:pPr/>
              <a:t>2021/3/26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039B6F5C-370E-43A9-8FB2-7FE12A59E293}" type="slidenum">
              <a:rPr lang="zh-CN" altLang="en-US" smtClean="0"/>
              <a:pPr/>
              <a:t>‹#›</a:t>
            </a:fld>
            <a:endParaRPr lang="zh-CN" altLang="en-US"/>
          </a:p>
        </p:txBody>
      </p:sp>
    </p:spTree>
    <p:extLst>
      <p:ext uri="{BB962C8B-B14F-4D97-AF65-F5344CB8AC3E}">
        <p14:creationId xmlns:p14="http://schemas.microsoft.com/office/powerpoint/2010/main" val="3832598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1</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602356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3</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88275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5</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4568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6</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561892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10</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700676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15</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79975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16</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278312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17</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99959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20</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747518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ctrTitle"/>
          </p:nvPr>
        </p:nvSpPr>
        <p:spPr>
          <a:xfrm>
            <a:off x="581191" y="1020431"/>
            <a:ext cx="10993549" cy="1475013"/>
          </a:xfrm>
          <a:effectLst/>
        </p:spPr>
        <p:txBody>
          <a:bodyPr rtlCol="0" anchor="b">
            <a:normAutofit/>
          </a:bodyPr>
          <a:lstStyle>
            <a:lvl1pPr>
              <a:defRPr sz="3600">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a:t>单击此处编辑母版标题样式</a:t>
            </a:r>
            <a:endParaRPr lang="en-US" dirty="0"/>
          </a:p>
        </p:txBody>
      </p:sp>
      <p:sp>
        <p:nvSpPr>
          <p:cNvPr id="3" name="副标题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2"/>
                </a:solidFill>
                <a:latin typeface="Microsoft YaHei UI" panose="020B0503020204020204" pitchFamily="34" charset="-122"/>
                <a:ea typeface="Microsoft YaHei UI" panose="020B0503020204020204"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CN" altLang="en-US"/>
              <a:t>单击此处编辑母版副标题样式</a:t>
            </a:r>
            <a:endParaRPr lang="en-US" dirty="0"/>
          </a:p>
        </p:txBody>
      </p:sp>
      <p:sp>
        <p:nvSpPr>
          <p:cNvPr id="4" name="日期占位符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latin typeface="Microsoft YaHei UI" panose="020B0503020204020204" pitchFamily="34" charset="-122"/>
                <a:ea typeface="Microsoft YaHei UI" panose="020B0503020204020204" pitchFamily="34" charset="-122"/>
              </a:defRPr>
            </a:lvl1pPr>
          </a:lstStyle>
          <a:p>
            <a:fld id="{272A88EC-3FC3-49E1-943F-D22998C8D931}" type="datetime1">
              <a:rPr lang="zh-CN" altLang="en-US" smtClean="0"/>
              <a:pPr/>
              <a:t>2021/3/26</a:t>
            </a:fld>
            <a:endParaRPr lang="en-US" dirty="0"/>
          </a:p>
        </p:txBody>
      </p:sp>
      <p:sp>
        <p:nvSpPr>
          <p:cNvPr id="5" name="页脚占位符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6" name="幻灯片编号占位符 5"/>
          <p:cNvSpPr>
            <a:spLocks noGrp="1"/>
          </p:cNvSpPr>
          <p:nvPr>
            <p:ph type="sldNum" sz="quarter" idx="12"/>
          </p:nvPr>
        </p:nvSpPr>
        <p:spPr>
          <a:xfrm>
            <a:off x="10558300" y="5956137"/>
            <a:ext cx="1016440" cy="365125"/>
          </a:xfrm>
        </p:spPr>
        <p:txBody>
          <a:bodyPr rtlCol="0"/>
          <a:lstStyle>
            <a:lvl1pPr>
              <a:defRPr>
                <a:solidFill>
                  <a:schemeClr val="accent1">
                    <a:lumMod val="75000"/>
                    <a:lumOff val="25000"/>
                  </a:schemeClr>
                </a:solidFill>
                <a:latin typeface="Microsoft YaHei UI" panose="020B0503020204020204" pitchFamily="34" charset="-122"/>
                <a:ea typeface="Microsoft YaHei UI" panose="020B0503020204020204" pitchFamily="34" charset="-122"/>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8" name="矩形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标题 1"/>
          <p:cNvSpPr>
            <a:spLocks noGrp="1"/>
          </p:cNvSpPr>
          <p:nvPr>
            <p:ph type="title"/>
          </p:nvPr>
        </p:nvSpPr>
        <p:spPr>
          <a:xfrm>
            <a:off x="581192" y="702156"/>
            <a:ext cx="11029616" cy="1013800"/>
          </a:xfrm>
        </p:spPr>
        <p:txBody>
          <a:bodyPr rtlCol="0"/>
          <a:lstStyle/>
          <a:p>
            <a:pPr rtl="0"/>
            <a:r>
              <a:rPr lang="zh-CN" altLang="en-US"/>
              <a:t>单击此处编辑母版标题样式</a:t>
            </a:r>
            <a:endParaRPr lang="en-US" dirty="0"/>
          </a:p>
        </p:txBody>
      </p:sp>
      <p:sp>
        <p:nvSpPr>
          <p:cNvPr id="3" name="垂直文本占位符 2"/>
          <p:cNvSpPr>
            <a:spLocks noGrp="1"/>
          </p:cNvSpPr>
          <p:nvPr>
            <p:ph type="body" orient="vert" idx="1"/>
          </p:nvPr>
        </p:nvSpPr>
        <p:spPr/>
        <p:txBody>
          <a:bodyPr vert="eaVert" rtlCol="0" anchor="t"/>
          <a:lstStyle>
            <a:lvl1pPr algn="l">
              <a:defRPr/>
            </a:lvl1pPr>
            <a:lvl2pPr algn="l">
              <a:defRPr/>
            </a:lvl2pPr>
            <a:lvl3pPr algn="l">
              <a:defRPr/>
            </a:lvl3pPr>
            <a:lvl4pPr algn="l">
              <a:defRPr/>
            </a:lvl4pPr>
            <a:lvl5pPr algn="l">
              <a:defRPr/>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日期占位符 3"/>
          <p:cNvSpPr>
            <a:spLocks noGrp="1"/>
          </p:cNvSpPr>
          <p:nvPr>
            <p:ph type="dt" sz="half" idx="10"/>
          </p:nvPr>
        </p:nvSpPr>
        <p:spPr/>
        <p:txBody>
          <a:bodyPr rtlCol="0"/>
          <a:lstStyle/>
          <a:p>
            <a:pPr rtl="0"/>
            <a:fld id="{88B1612B-0C64-4480-A7C1-7EC71CA5DCA6}" type="datetime1">
              <a:rPr lang="zh-CN" altLang="en-US" smtClean="0"/>
              <a:t>2021/3/26</a:t>
            </a:fld>
            <a:endParaRPr 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标题与文本">
    <p:spTree>
      <p:nvGrpSpPr>
        <p:cNvPr id="1" name=""/>
        <p:cNvGrpSpPr/>
        <p:nvPr/>
      </p:nvGrpSpPr>
      <p:grpSpPr>
        <a:xfrm>
          <a:off x="0" y="0"/>
          <a:ext cx="0" cy="0"/>
          <a:chOff x="0" y="0"/>
          <a:chExt cx="0" cy="0"/>
        </a:xfrm>
      </p:grpSpPr>
      <p:sp>
        <p:nvSpPr>
          <p:cNvPr id="7" name="矩形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垂直标题 1"/>
          <p:cNvSpPr>
            <a:spLocks noGrp="1"/>
          </p:cNvSpPr>
          <p:nvPr>
            <p:ph type="title" orient="vert"/>
          </p:nvPr>
        </p:nvSpPr>
        <p:spPr>
          <a:xfrm>
            <a:off x="8839201" y="675726"/>
            <a:ext cx="2004164" cy="5183073"/>
          </a:xfrm>
        </p:spPr>
        <p:txBody>
          <a:bodyPr vert="eaVert" rtlCol="0"/>
          <a:lstStyle/>
          <a:p>
            <a:pPr rtl="0"/>
            <a:r>
              <a:rPr lang="zh-CN" altLang="en-US"/>
              <a:t>单击此处编辑母版标题样式</a:t>
            </a:r>
            <a:endParaRPr lang="en-US" dirty="0"/>
          </a:p>
        </p:txBody>
      </p:sp>
      <p:sp>
        <p:nvSpPr>
          <p:cNvPr id="3" name="垂直文本占位符 2"/>
          <p:cNvSpPr>
            <a:spLocks noGrp="1"/>
          </p:cNvSpPr>
          <p:nvPr>
            <p:ph type="body" orient="vert" idx="1"/>
          </p:nvPr>
        </p:nvSpPr>
        <p:spPr>
          <a:xfrm>
            <a:off x="774923" y="675726"/>
            <a:ext cx="7896279" cy="5183073"/>
          </a:xfrm>
        </p:spPr>
        <p:txBody>
          <a:bodyPr vert="eaVert" rtlCol="0" anchor="t"/>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日期占位符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9CD688B3-E5CC-4AF2-96B0-9E19B59DBF0B}" type="datetime1">
              <a:rPr lang="zh-CN" altLang="en-US" smtClean="0"/>
              <a:t>2021/3/26</a:t>
            </a:fld>
            <a:endParaRPr lang="en-US" dirty="0"/>
          </a:p>
        </p:txBody>
      </p:sp>
      <p:sp>
        <p:nvSpPr>
          <p:cNvPr id="5" name="页脚占位符 4"/>
          <p:cNvSpPr>
            <a:spLocks noGrp="1"/>
          </p:cNvSpPr>
          <p:nvPr>
            <p:ph type="ftr" sz="quarter" idx="11"/>
          </p:nvPr>
        </p:nvSpPr>
        <p:spPr>
          <a:xfrm>
            <a:off x="774923" y="5951811"/>
            <a:ext cx="7896279" cy="365125"/>
          </a:xfrm>
        </p:spPr>
        <p:txBody>
          <a:bodyPr rtlCol="0"/>
          <a:lstStyle/>
          <a:p>
            <a:pPr rtl="0"/>
            <a:endParaRPr lang="zh-CN" altLang="en-US" noProof="0" dirty="0"/>
          </a:p>
        </p:txBody>
      </p:sp>
      <p:sp>
        <p:nvSpPr>
          <p:cNvPr id="6" name="幻灯片编号占位符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nvPr>
        </p:nvSpPr>
        <p:spPr>
          <a:xfrm>
            <a:off x="581192" y="702156"/>
            <a:ext cx="11029616" cy="1013800"/>
          </a:xfrm>
        </p:spPr>
        <p:txBody>
          <a:bodyPr rtlCol="0"/>
          <a:lstStyle/>
          <a:p>
            <a:pPr rtl="0"/>
            <a:r>
              <a:rPr lang="zh-CN" altLang="en-US"/>
              <a:t>单击此处编辑母版标题样式</a:t>
            </a:r>
            <a:endParaRPr lang="en-US" dirty="0"/>
          </a:p>
        </p:txBody>
      </p:sp>
      <p:sp>
        <p:nvSpPr>
          <p:cNvPr id="3" name="内容占位符 2"/>
          <p:cNvSpPr>
            <a:spLocks noGrp="1"/>
          </p:cNvSpPr>
          <p:nvPr>
            <p:ph idx="1"/>
          </p:nvPr>
        </p:nvSpPr>
        <p:spPr>
          <a:xfrm>
            <a:off x="581192" y="2180496"/>
            <a:ext cx="11029615" cy="3678303"/>
          </a:xfrm>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日期占位符 3"/>
          <p:cNvSpPr>
            <a:spLocks noGrp="1"/>
          </p:cNvSpPr>
          <p:nvPr>
            <p:ph type="dt" sz="half" idx="10"/>
          </p:nvPr>
        </p:nvSpPr>
        <p:spPr/>
        <p:txBody>
          <a:bodyPr rtlCol="0"/>
          <a:lstStyle/>
          <a:p>
            <a:pPr rtl="0"/>
            <a:fld id="{1AAE9993-1479-43FB-9378-5500D7DA1A95}" type="datetime1">
              <a:rPr lang="zh-CN" altLang="en-US" smtClean="0"/>
              <a:t>2021/3/26</a:t>
            </a:fld>
            <a:endParaRPr 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幻灯片编号占位符 5"/>
          <p:cNvSpPr>
            <a:spLocks noGrp="1"/>
          </p:cNvSpPr>
          <p:nvPr>
            <p:ph type="sldNum" sz="quarter" idx="12"/>
          </p:nvPr>
        </p:nvSpPr>
        <p:spPr>
          <a:xfrm>
            <a:off x="10558300" y="5956137"/>
            <a:ext cx="1052508" cy="365125"/>
          </a:xfrm>
        </p:spPr>
        <p:txBody>
          <a:bodyPr rtlCol="0"/>
          <a:lstStyle/>
          <a:p>
            <a:pPr rtl="0"/>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8" name="矩形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zh-CN" altLang="en-US"/>
              <a:t>单击此处编辑母版标题样式</a:t>
            </a:r>
            <a:endParaRPr lang="en-US" dirty="0"/>
          </a:p>
        </p:txBody>
      </p:sp>
      <p:sp>
        <p:nvSpPr>
          <p:cNvPr id="3" name="文本占位符 2"/>
          <p:cNvSpPr>
            <a:spLocks noGrp="1"/>
          </p:cNvSpPr>
          <p:nvPr>
            <p:ph type="body" idx="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a:t>单击此处编辑母版文本样式</a:t>
            </a:r>
          </a:p>
        </p:txBody>
      </p:sp>
      <p:sp>
        <p:nvSpPr>
          <p:cNvPr id="4" name="日期占位符 3"/>
          <p:cNvSpPr>
            <a:spLocks noGrp="1"/>
          </p:cNvSpPr>
          <p:nvPr>
            <p:ph type="dt" sz="half" idx="10"/>
          </p:nvPr>
        </p:nvSpPr>
        <p:spPr/>
        <p:txBody>
          <a:bodyPr rtlCol="0"/>
          <a:lstStyle>
            <a:lvl1pPr>
              <a:defRPr>
                <a:solidFill>
                  <a:schemeClr val="accent1">
                    <a:lumMod val="75000"/>
                    <a:lumOff val="25000"/>
                  </a:schemeClr>
                </a:solidFill>
              </a:defRPr>
            </a:lvl1pPr>
          </a:lstStyle>
          <a:p>
            <a:pPr rtl="0"/>
            <a:fld id="{8BD827C9-15D0-42BB-A44D-CA4D7C8B888B}" type="datetime1">
              <a:rPr lang="zh-CN" altLang="en-US" smtClean="0"/>
              <a:t>2021/3/26</a:t>
            </a:fld>
            <a:endParaRPr lang="en-US" dirty="0"/>
          </a:p>
        </p:txBody>
      </p:sp>
      <p:sp>
        <p:nvSpPr>
          <p:cNvPr id="5" name="页脚占位符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zh-CN" altLang="en-US" noProof="0" dirty="0"/>
          </a:p>
        </p:txBody>
      </p:sp>
      <p:sp>
        <p:nvSpPr>
          <p:cNvPr id="6" name="灯片编号占位符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矩形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nvPr>
        </p:nvSpPr>
        <p:spPr>
          <a:xfrm>
            <a:off x="581193" y="729658"/>
            <a:ext cx="11029616" cy="988332"/>
          </a:xfrm>
        </p:spPr>
        <p:txBody>
          <a:bodyPr rtlCol="0"/>
          <a:lstStyle/>
          <a:p>
            <a:pPr rtl="0"/>
            <a:r>
              <a:rPr lang="zh-CN" altLang="en-US"/>
              <a:t>单击此处编辑母版标题样式</a:t>
            </a:r>
            <a:endParaRPr lang="en-US" dirty="0"/>
          </a:p>
        </p:txBody>
      </p:sp>
      <p:sp>
        <p:nvSpPr>
          <p:cNvPr id="3" name="内容占位符 2"/>
          <p:cNvSpPr>
            <a:spLocks noGrp="1"/>
          </p:cNvSpPr>
          <p:nvPr>
            <p:ph sz="half" idx="1"/>
          </p:nvPr>
        </p:nvSpPr>
        <p:spPr>
          <a:xfrm>
            <a:off x="581193" y="2228003"/>
            <a:ext cx="5422390" cy="3633047"/>
          </a:xfrm>
        </p:spPr>
        <p:txBody>
          <a:bodyPr rtlCol="0">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内容占位符 3"/>
          <p:cNvSpPr>
            <a:spLocks noGrp="1"/>
          </p:cNvSpPr>
          <p:nvPr>
            <p:ph sz="half" idx="2"/>
          </p:nvPr>
        </p:nvSpPr>
        <p:spPr>
          <a:xfrm>
            <a:off x="6188417" y="2228003"/>
            <a:ext cx="5422392" cy="3633047"/>
          </a:xfrm>
        </p:spPr>
        <p:txBody>
          <a:bodyPr rtlCol="0">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5" name="日期占位符 4"/>
          <p:cNvSpPr>
            <a:spLocks noGrp="1"/>
          </p:cNvSpPr>
          <p:nvPr>
            <p:ph type="dt" sz="half" idx="10"/>
          </p:nvPr>
        </p:nvSpPr>
        <p:spPr/>
        <p:txBody>
          <a:bodyPr rtlCol="0"/>
          <a:lstStyle/>
          <a:p>
            <a:pPr rtl="0"/>
            <a:fld id="{A06FEC40-6EB1-4301-B311-7F1B8663B05B}" type="datetime1">
              <a:rPr lang="zh-CN" altLang="en-US" smtClean="0"/>
              <a:t>2021/3/26</a:t>
            </a:fld>
            <a:endParaRPr 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1" name="长方形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标题 1"/>
          <p:cNvSpPr>
            <a:spLocks noGrp="1"/>
          </p:cNvSpPr>
          <p:nvPr>
            <p:ph type="title"/>
          </p:nvPr>
        </p:nvSpPr>
        <p:spPr>
          <a:xfrm>
            <a:off x="581193" y="729658"/>
            <a:ext cx="11029616" cy="988332"/>
          </a:xfrm>
        </p:spPr>
        <p:txBody>
          <a:bodyPr rtlCol="0"/>
          <a:lstStyle/>
          <a:p>
            <a:pPr rtl="0"/>
            <a:r>
              <a:rPr lang="zh-CN" altLang="en-US"/>
              <a:t>单击此处编辑母版标题样式</a:t>
            </a:r>
            <a:endParaRPr lang="en-US" dirty="0"/>
          </a:p>
        </p:txBody>
      </p:sp>
      <p:sp>
        <p:nvSpPr>
          <p:cNvPr id="3" name="文本占位符 2"/>
          <p:cNvSpPr>
            <a:spLocks noGrp="1"/>
          </p:cNvSpPr>
          <p:nvPr>
            <p:ph type="body" idx="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单击此处编辑母版文本样式</a:t>
            </a:r>
          </a:p>
        </p:txBody>
      </p:sp>
      <p:sp>
        <p:nvSpPr>
          <p:cNvPr id="4" name="内容占位符 3"/>
          <p:cNvSpPr>
            <a:spLocks noGrp="1"/>
          </p:cNvSpPr>
          <p:nvPr>
            <p:ph sz="half" idx="2"/>
          </p:nvPr>
        </p:nvSpPr>
        <p:spPr>
          <a:xfrm>
            <a:off x="581194" y="2926052"/>
            <a:ext cx="5393100" cy="2934999"/>
          </a:xfrm>
        </p:spPr>
        <p:txBody>
          <a:bodyPr rtlCol="0" anchor="t">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5" name="文本占位符 4"/>
          <p:cNvSpPr>
            <a:spLocks noGrp="1"/>
          </p:cNvSpPr>
          <p:nvPr>
            <p:ph type="body" sz="quarter" idx="3"/>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单击此处编辑母版文本样式</a:t>
            </a:r>
          </a:p>
        </p:txBody>
      </p:sp>
      <p:sp>
        <p:nvSpPr>
          <p:cNvPr id="6" name="内容占位符 5"/>
          <p:cNvSpPr>
            <a:spLocks noGrp="1"/>
          </p:cNvSpPr>
          <p:nvPr>
            <p:ph sz="quarter" idx="4"/>
          </p:nvPr>
        </p:nvSpPr>
        <p:spPr>
          <a:xfrm>
            <a:off x="6217709" y="2926052"/>
            <a:ext cx="5393100" cy="2934999"/>
          </a:xfrm>
        </p:spPr>
        <p:txBody>
          <a:bodyPr rtlCol="0" anchor="t">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7" name="日期占位符 6"/>
          <p:cNvSpPr>
            <a:spLocks noGrp="1"/>
          </p:cNvSpPr>
          <p:nvPr>
            <p:ph type="dt" sz="half" idx="10"/>
          </p:nvPr>
        </p:nvSpPr>
        <p:spPr/>
        <p:txBody>
          <a:bodyPr rtlCol="0"/>
          <a:lstStyle/>
          <a:p>
            <a:pPr rtl="0"/>
            <a:fld id="{249DBB7E-204F-4FEB-931A-C1A4B7B103BF}" type="datetime1">
              <a:rPr lang="zh-CN" altLang="en-US" smtClean="0"/>
              <a:t>2021/3/26</a:t>
            </a:fld>
            <a:endParaRPr lang="en-US" dirty="0"/>
          </a:p>
        </p:txBody>
      </p:sp>
      <p:sp>
        <p:nvSpPr>
          <p:cNvPr id="8" name="页脚占位符 7"/>
          <p:cNvSpPr>
            <a:spLocks noGrp="1"/>
          </p:cNvSpPr>
          <p:nvPr>
            <p:ph type="ftr" sz="quarter" idx="11"/>
          </p:nvPr>
        </p:nvSpPr>
        <p:spPr/>
        <p:txBody>
          <a:bodyPr rtlCol="0"/>
          <a:lstStyle/>
          <a:p>
            <a:pPr rtl="0"/>
            <a:endParaRPr lang="zh-CN" altLang="en-US" noProof="0" dirty="0"/>
          </a:p>
        </p:txBody>
      </p:sp>
      <p:sp>
        <p:nvSpPr>
          <p:cNvPr id="9" name="灯片编号占位符 8"/>
          <p:cNvSpPr>
            <a:spLocks noGrp="1"/>
          </p:cNvSpPr>
          <p:nvPr>
            <p:ph type="sldNum" sz="quarter" idx="12"/>
          </p:nvPr>
        </p:nvSpPr>
        <p:spPr/>
        <p:txBody>
          <a:bodyPr rtlCol="0"/>
          <a:lstStyle/>
          <a:p>
            <a:pPr rtl="0"/>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rtlCol="0"/>
          <a:lstStyle/>
          <a:p>
            <a:pPr rtl="0"/>
            <a:fld id="{55A98C9C-4E2F-4F3A-8E98-0BD95B06B95B}" type="datetime1">
              <a:rPr lang="zh-CN" altLang="en-US" smtClean="0"/>
              <a:t>2021/3/26</a:t>
            </a:fld>
            <a:endParaRPr lang="en-US" dirty="0"/>
          </a:p>
        </p:txBody>
      </p:sp>
      <p:sp>
        <p:nvSpPr>
          <p:cNvPr id="4" name="页脚占位符 3"/>
          <p:cNvSpPr>
            <a:spLocks noGrp="1"/>
          </p:cNvSpPr>
          <p:nvPr>
            <p:ph type="ftr" sz="quarter" idx="11"/>
          </p:nvPr>
        </p:nvSpPr>
        <p:spPr/>
        <p:txBody>
          <a:bodyPr rtlCol="0"/>
          <a:lstStyle/>
          <a:p>
            <a:pPr rtl="0"/>
            <a:endParaRPr lang="zh-CN" altLang="en-US" noProof="0" dirty="0"/>
          </a:p>
        </p:txBody>
      </p:sp>
      <p:sp>
        <p:nvSpPr>
          <p:cNvPr id="5" name="灯片编号占位符 4"/>
          <p:cNvSpPr>
            <a:spLocks noGrp="1"/>
          </p:cNvSpPr>
          <p:nvPr>
            <p:ph type="sldNum" sz="quarter" idx="12"/>
          </p:nvPr>
        </p:nvSpPr>
        <p:spPr/>
        <p:txBody>
          <a:bodyPr rtlCol="0"/>
          <a:lstStyle/>
          <a:p>
            <a:pPr rtl="0"/>
            <a:fld id="{D57F1E4F-1CFF-5643-939E-217C01CDF565}" type="slidenum">
              <a:rPr lang="en-US" smtClean="0"/>
              <a:pPr/>
              <a:t>‹#›</a:t>
            </a:fld>
            <a:endParaRPr lang="en-US" dirty="0"/>
          </a:p>
        </p:txBody>
      </p:sp>
      <p:sp>
        <p:nvSpPr>
          <p:cNvPr id="7" name="长方形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标题 1"/>
          <p:cNvSpPr>
            <a:spLocks noGrp="1"/>
          </p:cNvSpPr>
          <p:nvPr>
            <p:ph type="title"/>
          </p:nvPr>
        </p:nvSpPr>
        <p:spPr>
          <a:xfrm>
            <a:off x="575894" y="729658"/>
            <a:ext cx="11029616" cy="988332"/>
          </a:xfrm>
        </p:spPr>
        <p:txBody>
          <a:bodyPr rtlCol="0"/>
          <a:lstStyle/>
          <a:p>
            <a:pPr rtl="0"/>
            <a:r>
              <a:rPr lang="zh-CN" altLang="en-US"/>
              <a:t>单击此处编辑母版标题样式</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p>
            <a:pPr rtl="0"/>
            <a:fld id="{DB0416A9-A7E0-48C2-8FEF-EC172DE2FCF9}" type="datetime1">
              <a:rPr lang="zh-CN" altLang="en-US" smtClean="0"/>
              <a:t>2021/3/26</a:t>
            </a:fld>
            <a:endParaRPr 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p>
            <a:pPr rtl="0"/>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9" name="矩形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zh-CN" altLang="en-US"/>
              <a:t>单击此处编辑母版标题样式</a:t>
            </a:r>
            <a:endParaRPr lang="en-US" dirty="0"/>
          </a:p>
        </p:txBody>
      </p:sp>
      <p:sp>
        <p:nvSpPr>
          <p:cNvPr id="3" name="内容占位符 2"/>
          <p:cNvSpPr>
            <a:spLocks noGrp="1"/>
          </p:cNvSpPr>
          <p:nvPr>
            <p:ph idx="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文本占位符 3"/>
          <p:cNvSpPr>
            <a:spLocks noGrp="1"/>
          </p:cNvSpPr>
          <p:nvPr>
            <p:ph type="body" sz="half" idx="2"/>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单击此处编辑母版文本样式</a:t>
            </a:r>
          </a:p>
        </p:txBody>
      </p:sp>
      <p:sp>
        <p:nvSpPr>
          <p:cNvPr id="5" name="日期占位符 4"/>
          <p:cNvSpPr>
            <a:spLocks noGrp="1"/>
          </p:cNvSpPr>
          <p:nvPr>
            <p:ph type="dt" sz="half" idx="10"/>
          </p:nvPr>
        </p:nvSpPr>
        <p:spPr/>
        <p:txBody>
          <a:bodyPr rtlCol="0"/>
          <a:lstStyle>
            <a:lvl1pPr>
              <a:defRPr>
                <a:solidFill>
                  <a:schemeClr val="accent1">
                    <a:lumMod val="75000"/>
                    <a:lumOff val="25000"/>
                  </a:schemeClr>
                </a:solidFill>
              </a:defRPr>
            </a:lvl1pPr>
          </a:lstStyle>
          <a:p>
            <a:pPr rtl="0"/>
            <a:fld id="{91E99B09-C628-416F-930D-AAA3CDFA60E1}" type="datetime1">
              <a:rPr lang="zh-CN" altLang="en-US" smtClean="0"/>
              <a:t>2021/3/26</a:t>
            </a:fld>
            <a:endParaRPr lang="en-US" dirty="0"/>
          </a:p>
        </p:txBody>
      </p:sp>
      <p:sp>
        <p:nvSpPr>
          <p:cNvPr id="6" name="页脚占位符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zh-CN" altLang="en-US" noProof="0" dirty="0"/>
          </a:p>
        </p:txBody>
      </p:sp>
      <p:sp>
        <p:nvSpPr>
          <p:cNvPr id="7" name="灯片编号占位符 6"/>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标题的图片">
    <p:spTree>
      <p:nvGrpSpPr>
        <p:cNvPr id="1" name=""/>
        <p:cNvGrpSpPr/>
        <p:nvPr/>
      </p:nvGrpSpPr>
      <p:grpSpPr>
        <a:xfrm>
          <a:off x="0" y="0"/>
          <a:ext cx="0" cy="0"/>
          <a:chOff x="0" y="0"/>
          <a:chExt cx="0" cy="0"/>
        </a:xfrm>
      </p:grpSpPr>
      <p:sp>
        <p:nvSpPr>
          <p:cNvPr id="2" name="标题 1"/>
          <p:cNvSpPr>
            <a:spLocks noGrp="1"/>
          </p:cNvSpPr>
          <p:nvPr>
            <p:ph type="title"/>
          </p:nvPr>
        </p:nvSpPr>
        <p:spPr>
          <a:xfrm>
            <a:off x="581193" y="4693389"/>
            <a:ext cx="11029616" cy="566738"/>
          </a:xfrm>
        </p:spPr>
        <p:txBody>
          <a:bodyPr rtlCol="0" anchor="b">
            <a:normAutofit/>
          </a:bodyPr>
          <a:lstStyle>
            <a:lvl1pPr algn="l">
              <a:defRPr sz="2400" b="0">
                <a:solidFill>
                  <a:schemeClr val="accent1"/>
                </a:solidFill>
              </a:defRPr>
            </a:lvl1pPr>
          </a:lstStyle>
          <a:p>
            <a:pPr rtl="0"/>
            <a:r>
              <a:rPr lang="zh-CN" altLang="en-US"/>
              <a:t>单击此处编辑母版标题样式</a:t>
            </a:r>
            <a:endParaRPr lang="en-US" dirty="0"/>
          </a:p>
        </p:txBody>
      </p:sp>
      <p:sp>
        <p:nvSpPr>
          <p:cNvPr id="3" name="图片占位符 2"/>
          <p:cNvSpPr>
            <a:spLocks noGrp="1" noChangeAspect="1"/>
          </p:cNvSpPr>
          <p:nvPr>
            <p:ph type="pic" idx="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a:t>单击图标添加图片</a:t>
            </a:r>
            <a:endParaRPr lang="zh-cn"/>
          </a:p>
        </p:txBody>
      </p:sp>
      <p:sp>
        <p:nvSpPr>
          <p:cNvPr id="4" name="文本占位符 3"/>
          <p:cNvSpPr>
            <a:spLocks noGrp="1"/>
          </p:cNvSpPr>
          <p:nvPr>
            <p:ph type="body" sz="half" idx="2"/>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单击此处编辑母版文本样式</a:t>
            </a:r>
          </a:p>
        </p:txBody>
      </p:sp>
      <p:sp>
        <p:nvSpPr>
          <p:cNvPr id="5" name="日期占位符 4"/>
          <p:cNvSpPr>
            <a:spLocks noGrp="1"/>
          </p:cNvSpPr>
          <p:nvPr>
            <p:ph type="dt" sz="half" idx="10"/>
          </p:nvPr>
        </p:nvSpPr>
        <p:spPr/>
        <p:txBody>
          <a:bodyPr rtlCol="0"/>
          <a:lstStyle/>
          <a:p>
            <a:pPr rtl="0"/>
            <a:fld id="{C7037565-F837-48C6-BB28-74904C1126F4}" type="datetime1">
              <a:rPr lang="zh-CN" altLang="en-US" smtClean="0"/>
              <a:t>2021/3/26</a:t>
            </a:fld>
            <a:endParaRPr 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zh-cn"/>
              <a:t>单击此处编辑母版标题样式</a:t>
            </a:r>
            <a:endParaRPr lang="en-US" dirty="0"/>
          </a:p>
        </p:txBody>
      </p:sp>
      <p:sp>
        <p:nvSpPr>
          <p:cNvPr id="3" name="文本占位符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zh-cn"/>
              <a:t>编辑母版文本样式</a:t>
            </a:r>
          </a:p>
          <a:p>
            <a:pPr lvl="1" rtl="0"/>
            <a:r>
              <a:rPr lang="zh-cn"/>
              <a:t>第二级</a:t>
            </a:r>
          </a:p>
          <a:p>
            <a:pPr lvl="2" rtl="0"/>
            <a:r>
              <a:rPr lang="zh-cn"/>
              <a:t>第三级</a:t>
            </a:r>
          </a:p>
          <a:p>
            <a:pPr lvl="3" rtl="0"/>
            <a:r>
              <a:rPr lang="zh-cn"/>
              <a:t>第四级</a:t>
            </a:r>
          </a:p>
          <a:p>
            <a:pPr lvl="4" rtl="0"/>
            <a:r>
              <a:rPr lang="zh-cn"/>
              <a:t>第五级</a:t>
            </a:r>
            <a:endParaRPr lang="en-US" dirty="0"/>
          </a:p>
        </p:txBody>
      </p:sp>
      <p:sp>
        <p:nvSpPr>
          <p:cNvPr id="4" name="日期占位符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latin typeface="Microsoft YaHei UI" panose="020B0503020204020204" pitchFamily="34" charset="-122"/>
                <a:ea typeface="Microsoft YaHei UI" panose="020B0503020204020204" pitchFamily="34" charset="-122"/>
              </a:defRPr>
            </a:lvl1pPr>
          </a:lstStyle>
          <a:p>
            <a:fld id="{61719EF4-933A-4B98-8ADA-0B9327C04B63}" type="datetime1">
              <a:rPr lang="zh-CN" altLang="en-US" smtClean="0"/>
              <a:t>2021/3/26</a:t>
            </a:fld>
            <a:endParaRPr lang="en-US" dirty="0"/>
          </a:p>
        </p:txBody>
      </p:sp>
      <p:sp>
        <p:nvSpPr>
          <p:cNvPr id="5" name="页脚占位符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6" name="幻灯片编号占位符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latin typeface="Microsoft YaHei UI" panose="020B0503020204020204" pitchFamily="34" charset="-122"/>
                <a:ea typeface="Microsoft YaHei UI" panose="020B0503020204020204" pitchFamily="34" charset="-122"/>
              </a:defRPr>
            </a:lvl1pPr>
          </a:lstStyle>
          <a:p>
            <a:fld id="{D57F1E4F-1CFF-5643-939E-217C01CDF565}" type="slidenum">
              <a:rPr lang="en-US" smtClean="0"/>
              <a:pPr/>
              <a:t>‹#›</a:t>
            </a:fld>
            <a:endParaRPr lang="en-US" dirty="0"/>
          </a:p>
        </p:txBody>
      </p:sp>
      <p:sp>
        <p:nvSpPr>
          <p:cNvPr id="9" name="矩形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矩形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矩形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457200" rtl="0" eaLnBrk="1" latinLnBrk="0" hangingPunct="1">
        <a:spcBef>
          <a:spcPct val="0"/>
        </a:spcBef>
        <a:buNone/>
        <a:defRPr sz="2800" b="0" kern="1200" cap="all">
          <a:solidFill>
            <a:schemeClr val="bg1"/>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jpeg"/><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jpeg"/><Relationship Id="rId7" Type="http://schemas.openxmlformats.org/officeDocument/2006/relationships/diagramColors" Target="../diagrams/colors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hyperlink" Target="https://github.com/OSH-2018/X-oalad" TargetMode="External"/><Relationship Id="rId4" Type="http://schemas.openxmlformats.org/officeDocument/2006/relationships/diagramData" Target="../diagrams/data4.xml"/><Relationship Id="rId9"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hyperlink" Target="http://openaccess.thecvf.com/content_ECCVW_2018/papers/11130/Yu_Deep_Multitask_Gaze_Estimation_with_a_Constrained_Landmark-Gaze_Model_ECCVW_2018_paper.pdf" TargetMode="External"/><Relationship Id="rId2" Type="http://schemas.openxmlformats.org/officeDocument/2006/relationships/hyperlink" Target="https://arxiv.org/pdf/1708.01817" TargetMode="External"/><Relationship Id="rId1" Type="http://schemas.openxmlformats.org/officeDocument/2006/relationships/slideLayout" Target="../slideLayouts/slideLayout5.xml"/><Relationship Id="rId5" Type="http://schemas.openxmlformats.org/officeDocument/2006/relationships/hyperlink" Target="https://d1wqtxts1xzle7.cloudfront.net/4589771/10.1.1.100.445.pdf?response-content-disposition=inline%3B+filename%3DEye_tracking_in_human_computer_interacti.pdf&amp;Expires=1616754030&amp;Signature=gK-d2J9B0D2h7dIhkMyflEgRnAYNyfiD3WUh381DvLVjghWKpuLbEOMN5fl5~D2-qqQ5GNipd3SBwtYapXZkjei9PDma9uNhEsu3rvEtrz~GHoXQ~wzKd5K0R4aHNXnyZBNMuxmvmIIG7bkqxZ106LAtOH0r7ifBw6EqA1Yc1Q7u-MCy9lyjeSAqNmX1Iv85WOBkqeUKgRmS9mANtoJfhjtT5SEsEZSthStUAhhrWDBtaUH29oGHlMwWVzKT75VMZzMOH4MZXSMsDYgPkmzIBbfarl9CFzSInG7DippIkOo46cF77qgt1f5~huQW79y0i5YA-X~KvGbZnKDGWh1q~Q__&amp;Key-Pair-Id=APKAJLOHF5GGSLRBV4ZA" TargetMode="External"/><Relationship Id="rId4" Type="http://schemas.openxmlformats.org/officeDocument/2006/relationships/hyperlink" Target="https://arxiv.org/abs/1805.03064"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gazecapture.csail.mit.edu/" TargetMode="External"/><Relationship Id="rId3" Type="http://schemas.openxmlformats.org/officeDocument/2006/relationships/hyperlink" Target="https://www.cl.cam.ac.uk/research/rainbow/projects/unityeyes/" TargetMode="External"/><Relationship Id="rId7" Type="http://schemas.openxmlformats.org/officeDocument/2006/relationships/hyperlink" Target="https://www.mpi-inf.mpg.de/departments/computer-vision-and-machine-learning/research/gaze-based-human-computer-interaction/appearance-based-gaze-estimation-in-the-wild/" TargetMode="External"/><Relationship Id="rId2" Type="http://schemas.openxmlformats.org/officeDocument/2006/relationships/hyperlink" Target="https://www.cl.cam.ac.uk/research/rainbow/projects/syntheseyes/" TargetMode="External"/><Relationship Id="rId1" Type="http://schemas.openxmlformats.org/officeDocument/2006/relationships/slideLayout" Target="../slideLayouts/slideLayout5.xml"/><Relationship Id="rId6" Type="http://schemas.openxmlformats.org/officeDocument/2006/relationships/hyperlink" Target="https://www.idiap.ch/dataset/eyediap" TargetMode="External"/><Relationship Id="rId5" Type="http://schemas.openxmlformats.org/officeDocument/2006/relationships/hyperlink" Target="http://www.hci.iis.u-tokyo.ac.jp/datasets/" TargetMode="External"/><Relationship Id="rId10" Type="http://schemas.openxmlformats.org/officeDocument/2006/relationships/hyperlink" Target="https://research.fb.com/programs/the-2019-openeds-workshop-eye-tracking-for-vr-and-ar/" TargetMode="External"/><Relationship Id="rId4" Type="http://schemas.openxmlformats.org/officeDocument/2006/relationships/hyperlink" Target="https://research.nvidia.com/publication/2019-05_NVGaze%3A-An-Anatomically-Informed" TargetMode="External"/><Relationship Id="rId9" Type="http://schemas.openxmlformats.org/officeDocument/2006/relationships/hyperlink" Target="https://github.com/Tobias-Fischer/rt_gen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hyperlink" Target="https://en.wikipedia.org/wiki/Human-computer_interaction" TargetMode="External"/><Relationship Id="rId3" Type="http://schemas.openxmlformats.org/officeDocument/2006/relationships/image" Target="../media/image2.jpeg"/><Relationship Id="rId7" Type="http://schemas.openxmlformats.org/officeDocument/2006/relationships/hyperlink" Target="https://en.wikipedia.org/wiki/Psycholinguistic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en.wikipedia.org/wiki/Visual_system" TargetMode="External"/><Relationship Id="rId5" Type="http://schemas.openxmlformats.org/officeDocument/2006/relationships/hyperlink" Target="https://en.wikipedia.org/wiki/Eye_movement_(sensory)" TargetMode="External"/><Relationship Id="rId4" Type="http://schemas.openxmlformats.org/officeDocument/2006/relationships/hyperlink" Target="https://en.wikipedia.org/wiki/Gaze_(physiology)" TargetMode="External"/><Relationship Id="rId9" Type="http://schemas.openxmlformats.org/officeDocument/2006/relationships/image" Target="../media/image5.jpe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jpeg"/><Relationship Id="rId7" Type="http://schemas.openxmlformats.org/officeDocument/2006/relationships/diagramQuickStyle" Target="../diagrams/quickStyle2.xml"/><Relationship Id="rId12" Type="http://schemas.openxmlformats.org/officeDocument/2006/relationships/hyperlink" Target="https://en.wikipedia.org/wiki/Eye_tracking#CITEREFYarbus1967"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2.xml"/><Relationship Id="rId11" Type="http://schemas.openxmlformats.org/officeDocument/2006/relationships/image" Target="../media/image6.jpeg"/><Relationship Id="rId5" Type="http://schemas.openxmlformats.org/officeDocument/2006/relationships/diagramData" Target="../diagrams/data2.xml"/><Relationship Id="rId10" Type="http://schemas.openxmlformats.org/officeDocument/2006/relationships/hyperlink" Target="https://www.tobiipro.com/fields-of-use/user-experience-interaction/gaze-interaction/" TargetMode="External"/><Relationship Id="rId4" Type="http://schemas.openxmlformats.org/officeDocument/2006/relationships/hyperlink" Target="Pics/bg.jpeg" TargetMode="External"/><Relationship Id="rId9" Type="http://schemas.microsoft.com/office/2007/relationships/diagramDrawing" Target="../diagrams/drawing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图片 6" descr="数字连接">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sp>
        <p:nvSpPr>
          <p:cNvPr id="2" name="标题 1">
            <a:extLst>
              <a:ext uri="{FF2B5EF4-FFF2-40B4-BE49-F238E27FC236}">
                <a16:creationId xmlns:a16="http://schemas.microsoft.com/office/drawing/2014/main" id="{C02C5318-1A1E-49D0-B2E2-A4B0FA9E8A40}"/>
              </a:ext>
            </a:extLst>
          </p:cNvPr>
          <p:cNvSpPr>
            <a:spLocks noGrp="1"/>
          </p:cNvSpPr>
          <p:nvPr>
            <p:ph type="ctrTitle"/>
          </p:nvPr>
        </p:nvSpPr>
        <p:spPr>
          <a:xfrm>
            <a:off x="599225" y="4281855"/>
            <a:ext cx="10993549" cy="895244"/>
          </a:xfrm>
        </p:spPr>
        <p:txBody>
          <a:bodyPr rtlCol="0">
            <a:noAutofit/>
          </a:bodyPr>
          <a:lstStyle/>
          <a:p>
            <a:pPr rtl="0"/>
            <a:r>
              <a:rPr lang="en-US" altLang="zh-CN" sz="3200" dirty="0">
                <a:solidFill>
                  <a:schemeClr val="bg1"/>
                </a:solidFill>
              </a:rPr>
              <a:t>Eye tracking in human-computer interaction</a:t>
            </a:r>
            <a:endParaRPr lang="zh-cn" sz="3200" dirty="0">
              <a:solidFill>
                <a:schemeClr val="bg1"/>
              </a:solidFill>
              <a:latin typeface="Microsoft YaHei UI" panose="020B0503020204020204" pitchFamily="34" charset="-122"/>
              <a:ea typeface="Microsoft YaHei UI" panose="020B0503020204020204" pitchFamily="34" charset="-122"/>
            </a:endParaRPr>
          </a:p>
        </p:txBody>
      </p:sp>
      <p:sp>
        <p:nvSpPr>
          <p:cNvPr id="3" name="副标题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655375" cy="484822"/>
          </a:xfrm>
        </p:spPr>
        <p:txBody>
          <a:bodyPr rtlCol="0">
            <a:normAutofit/>
          </a:bodyPr>
          <a:lstStyle/>
          <a:p>
            <a:pPr algn="r" rtl="0"/>
            <a:r>
              <a:rPr lang="zh-CN" altLang="en-US" dirty="0">
                <a:solidFill>
                  <a:srgbClr val="7CEBFF"/>
                </a:solidFill>
                <a:latin typeface="Microsoft YaHei UI" panose="020B0503020204020204" pitchFamily="34" charset="-122"/>
                <a:ea typeface="Microsoft YaHei UI" panose="020B0503020204020204" pitchFamily="34" charset="-122"/>
              </a:rPr>
              <a:t>赵辰阳 </a:t>
            </a:r>
            <a:endParaRPr lang="en-US" dirty="0">
              <a:solidFill>
                <a:srgbClr val="7CEBFF"/>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4" descr="数字">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sp>
        <p:nvSpPr>
          <p:cNvPr id="2" name="标题 1">
            <a:extLst>
              <a:ext uri="{FF2B5EF4-FFF2-40B4-BE49-F238E27FC236}">
                <a16:creationId xmlns:a16="http://schemas.microsoft.com/office/drawing/2014/main" id="{7F2616EE-270D-4F4C-BA1F-2708D387B800}"/>
              </a:ext>
            </a:extLst>
          </p:cNvPr>
          <p:cNvSpPr>
            <a:spLocks noGrp="1"/>
          </p:cNvSpPr>
          <p:nvPr>
            <p:ph type="title"/>
          </p:nvPr>
        </p:nvSpPr>
        <p:spPr>
          <a:xfrm>
            <a:off x="584200" y="1006956"/>
            <a:ext cx="7213600" cy="1121871"/>
          </a:xfrm>
        </p:spPr>
        <p:txBody>
          <a:bodyPr rtlCol="0" anchor="ctr">
            <a:normAutofit/>
          </a:bodyPr>
          <a:lstStyle/>
          <a:p>
            <a:pPr algn="ctr" rtl="0"/>
            <a:r>
              <a:rPr lang="en-US" altLang="zh-CN" dirty="0">
                <a:latin typeface="Microsoft YaHei UI" panose="020B0503020204020204" pitchFamily="34" charset="-122"/>
                <a:ea typeface="Microsoft YaHei UI" panose="020B0503020204020204" pitchFamily="34" charset="-122"/>
              </a:rPr>
              <a:t>Human</a:t>
            </a:r>
            <a:r>
              <a:rPr lang="en-US" altLang="zh-CN" dirty="0"/>
              <a:t>-computer interaction(HCI)</a:t>
            </a:r>
            <a:endParaRPr lang="zh-cn" dirty="0">
              <a:latin typeface="Microsoft YaHei UI" panose="020B0503020204020204" pitchFamily="34" charset="-122"/>
              <a:ea typeface="Microsoft YaHei UI" panose="020B0503020204020204" pitchFamily="34" charset="-122"/>
            </a:endParaRPr>
          </a:p>
        </p:txBody>
      </p:sp>
      <p:sp>
        <p:nvSpPr>
          <p:cNvPr id="5" name="内容占位符 4">
            <a:extLst>
              <a:ext uri="{FF2B5EF4-FFF2-40B4-BE49-F238E27FC236}">
                <a16:creationId xmlns:a16="http://schemas.microsoft.com/office/drawing/2014/main" id="{F4C32381-20A8-4F27-A975-8ED151D880C4}"/>
              </a:ext>
            </a:extLst>
          </p:cNvPr>
          <p:cNvSpPr>
            <a:spLocks noGrp="1"/>
          </p:cNvSpPr>
          <p:nvPr>
            <p:ph idx="1"/>
          </p:nvPr>
        </p:nvSpPr>
        <p:spPr>
          <a:xfrm>
            <a:off x="581193" y="2180496"/>
            <a:ext cx="7213600" cy="3678303"/>
          </a:xfrm>
          <a:solidFill>
            <a:schemeClr val="accent2">
              <a:lumMod val="75000"/>
            </a:schemeClr>
          </a:solidFill>
        </p:spPr>
        <p:txBody>
          <a:bodyPr>
            <a:normAutofit/>
          </a:bodyPr>
          <a:lstStyle/>
          <a:p>
            <a:pPr algn="l"/>
            <a:r>
              <a:rPr lang="en-US" altLang="zh-CN" sz="2000" b="0" i="0" dirty="0">
                <a:solidFill>
                  <a:schemeClr val="bg1"/>
                </a:solidFill>
                <a:effectLst/>
                <a:latin typeface="Merriweather"/>
              </a:rPr>
              <a:t>Human-computer interaction (HCI) is a multidisciplinary field of study focusing on the design of computer technology and, in particular, the interaction between humans (the users) and computers. While initially concerned with computers, HCI has since expanded to cover almost all forms of information technology design.</a:t>
            </a:r>
            <a:endParaRPr lang="en-US" altLang="zh-CN" sz="2000" b="0" i="0" dirty="0">
              <a:solidFill>
                <a:schemeClr val="bg1"/>
              </a:solidFill>
              <a:effectLst/>
              <a:latin typeface="Akzidenz-Grotesk"/>
            </a:endParaRPr>
          </a:p>
        </p:txBody>
      </p:sp>
      <p:sp>
        <p:nvSpPr>
          <p:cNvPr id="7" name="文本框 6">
            <a:extLst>
              <a:ext uri="{FF2B5EF4-FFF2-40B4-BE49-F238E27FC236}">
                <a16:creationId xmlns:a16="http://schemas.microsoft.com/office/drawing/2014/main" id="{6E428FB2-1185-4D65-BA44-7E8ACEBE755E}"/>
              </a:ext>
            </a:extLst>
          </p:cNvPr>
          <p:cNvSpPr txBox="1"/>
          <p:nvPr/>
        </p:nvSpPr>
        <p:spPr>
          <a:xfrm>
            <a:off x="3532503" y="5851044"/>
            <a:ext cx="9686925" cy="369332"/>
          </a:xfrm>
          <a:prstGeom prst="rect">
            <a:avLst/>
          </a:prstGeom>
          <a:noFill/>
        </p:spPr>
        <p:txBody>
          <a:bodyPr wrap="square">
            <a:spAutoFit/>
          </a:bodyPr>
          <a:lstStyle/>
          <a:p>
            <a:r>
              <a:rPr lang="zh-CN" altLang="en-US" dirty="0">
                <a:solidFill>
                  <a:schemeClr val="bg1"/>
                </a:solidFill>
              </a:rPr>
              <a:t>https://www.interaction-design.org/literature/topics/human-computer-interaction</a:t>
            </a:r>
          </a:p>
        </p:txBody>
      </p:sp>
      <p:pic>
        <p:nvPicPr>
          <p:cNvPr id="3074" name="Picture 2">
            <a:extLst>
              <a:ext uri="{FF2B5EF4-FFF2-40B4-BE49-F238E27FC236}">
                <a16:creationId xmlns:a16="http://schemas.microsoft.com/office/drawing/2014/main" id="{A18DAA6F-F6BD-460A-8F5E-93B7DE05DB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9813" y="2180496"/>
            <a:ext cx="3130121" cy="3670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412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FA242A-C16A-461B-8E02-21AB499A3614}"/>
              </a:ext>
            </a:extLst>
          </p:cNvPr>
          <p:cNvSpPr>
            <a:spLocks noGrp="1"/>
          </p:cNvSpPr>
          <p:nvPr>
            <p:ph type="title"/>
          </p:nvPr>
        </p:nvSpPr>
        <p:spPr/>
        <p:txBody>
          <a:bodyPr/>
          <a:lstStyle/>
          <a:p>
            <a:r>
              <a:rPr lang="en-US" altLang="zh-CN" dirty="0"/>
              <a:t>Problem statement</a:t>
            </a:r>
            <a:endParaRPr lang="zh-CN" altLang="en-US" dirty="0"/>
          </a:p>
        </p:txBody>
      </p:sp>
      <p:sp>
        <p:nvSpPr>
          <p:cNvPr id="6" name="文本占位符 5">
            <a:extLst>
              <a:ext uri="{FF2B5EF4-FFF2-40B4-BE49-F238E27FC236}">
                <a16:creationId xmlns:a16="http://schemas.microsoft.com/office/drawing/2014/main" id="{08DF637E-BA2B-4359-8C2A-C413935E2C2C}"/>
              </a:ext>
            </a:extLst>
          </p:cNvPr>
          <p:cNvSpPr>
            <a:spLocks noGrp="1"/>
          </p:cNvSpPr>
          <p:nvPr>
            <p:ph type="body" idx="1"/>
          </p:nvPr>
        </p:nvSpPr>
        <p:spPr/>
        <p:txBody>
          <a:bodyPr/>
          <a:lstStyle/>
          <a:p>
            <a:r>
              <a:rPr lang="en-US" altLang="zh-CN" dirty="0"/>
              <a:t>Eye Tracking / Gaze Estimation</a:t>
            </a:r>
            <a:endParaRPr lang="zh-CN" altLang="en-US" dirty="0"/>
          </a:p>
        </p:txBody>
      </p:sp>
      <p:pic>
        <p:nvPicPr>
          <p:cNvPr id="4" name="内容占位符 3">
            <a:extLst>
              <a:ext uri="{FF2B5EF4-FFF2-40B4-BE49-F238E27FC236}">
                <a16:creationId xmlns:a16="http://schemas.microsoft.com/office/drawing/2014/main" id="{14BBC035-7AA5-4738-AD44-7AD6CD65F648}"/>
              </a:ext>
            </a:extLst>
          </p:cNvPr>
          <p:cNvPicPr>
            <a:picLocks noGrp="1" noChangeAspect="1"/>
          </p:cNvPicPr>
          <p:nvPr>
            <p:ph sz="half" idx="2"/>
          </p:nvPr>
        </p:nvPicPr>
        <p:blipFill>
          <a:blip r:embed="rId2"/>
          <a:stretch>
            <a:fillRect/>
          </a:stretch>
        </p:blipFill>
        <p:spPr>
          <a:xfrm>
            <a:off x="668250" y="2925763"/>
            <a:ext cx="5218288" cy="2935287"/>
          </a:xfrm>
        </p:spPr>
      </p:pic>
      <p:sp>
        <p:nvSpPr>
          <p:cNvPr id="5" name="文本框 4">
            <a:extLst>
              <a:ext uri="{FF2B5EF4-FFF2-40B4-BE49-F238E27FC236}">
                <a16:creationId xmlns:a16="http://schemas.microsoft.com/office/drawing/2014/main" id="{E1AB9615-AB62-4874-838E-13CC76051E57}"/>
              </a:ext>
            </a:extLst>
          </p:cNvPr>
          <p:cNvSpPr txBox="1"/>
          <p:nvPr/>
        </p:nvSpPr>
        <p:spPr>
          <a:xfrm>
            <a:off x="6901962" y="3747075"/>
            <a:ext cx="3719146" cy="923330"/>
          </a:xfrm>
          <a:prstGeom prst="rect">
            <a:avLst/>
          </a:prstGeom>
          <a:noFill/>
        </p:spPr>
        <p:txBody>
          <a:bodyPr wrap="square" rtlCol="0">
            <a:spAutoFit/>
          </a:bodyPr>
          <a:lstStyle/>
          <a:p>
            <a:r>
              <a:rPr lang="en-US" altLang="zh-CN" dirty="0"/>
              <a:t>Input:  Real-time image of the eyes</a:t>
            </a:r>
          </a:p>
          <a:p>
            <a:r>
              <a:rPr lang="en-US" altLang="zh-CN" dirty="0"/>
              <a:t>Output:  Which point(or area) on the screen the person looks at</a:t>
            </a:r>
            <a:endParaRPr lang="zh-CN" altLang="en-US" dirty="0"/>
          </a:p>
        </p:txBody>
      </p:sp>
    </p:spTree>
    <p:extLst>
      <p:ext uri="{BB962C8B-B14F-4D97-AF65-F5344CB8AC3E}">
        <p14:creationId xmlns:p14="http://schemas.microsoft.com/office/powerpoint/2010/main" val="3451681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FA242A-C16A-461B-8E02-21AB499A3614}"/>
              </a:ext>
            </a:extLst>
          </p:cNvPr>
          <p:cNvSpPr>
            <a:spLocks noGrp="1"/>
          </p:cNvSpPr>
          <p:nvPr>
            <p:ph type="title"/>
          </p:nvPr>
        </p:nvSpPr>
        <p:spPr/>
        <p:txBody>
          <a:bodyPr/>
          <a:lstStyle/>
          <a:p>
            <a:r>
              <a:rPr lang="en-US" altLang="zh-CN" dirty="0"/>
              <a:t>Detail: how to collect the labeled data</a:t>
            </a:r>
            <a:endParaRPr lang="zh-CN" altLang="en-US" dirty="0"/>
          </a:p>
        </p:txBody>
      </p:sp>
      <p:sp>
        <p:nvSpPr>
          <p:cNvPr id="6" name="文本占位符 5">
            <a:extLst>
              <a:ext uri="{FF2B5EF4-FFF2-40B4-BE49-F238E27FC236}">
                <a16:creationId xmlns:a16="http://schemas.microsoft.com/office/drawing/2014/main" id="{08DF637E-BA2B-4359-8C2A-C413935E2C2C}"/>
              </a:ext>
            </a:extLst>
          </p:cNvPr>
          <p:cNvSpPr>
            <a:spLocks noGrp="1"/>
          </p:cNvSpPr>
          <p:nvPr>
            <p:ph type="body" idx="1"/>
          </p:nvPr>
        </p:nvSpPr>
        <p:spPr/>
        <p:txBody>
          <a:bodyPr/>
          <a:lstStyle/>
          <a:p>
            <a:r>
              <a:rPr lang="en-US" altLang="zh-CN" dirty="0"/>
              <a:t>Active Method</a:t>
            </a:r>
            <a:endParaRPr lang="zh-CN" altLang="en-US" dirty="0"/>
          </a:p>
        </p:txBody>
      </p:sp>
      <p:sp>
        <p:nvSpPr>
          <p:cNvPr id="7" name="文本占位符 6">
            <a:extLst>
              <a:ext uri="{FF2B5EF4-FFF2-40B4-BE49-F238E27FC236}">
                <a16:creationId xmlns:a16="http://schemas.microsoft.com/office/drawing/2014/main" id="{17828757-EDBD-4BA3-8E0C-959435C83B59}"/>
              </a:ext>
            </a:extLst>
          </p:cNvPr>
          <p:cNvSpPr>
            <a:spLocks noGrp="1"/>
          </p:cNvSpPr>
          <p:nvPr>
            <p:ph type="body" sz="quarter" idx="3"/>
          </p:nvPr>
        </p:nvSpPr>
        <p:spPr/>
        <p:txBody>
          <a:bodyPr/>
          <a:lstStyle/>
          <a:p>
            <a:r>
              <a:rPr lang="en-US" altLang="zh-CN" dirty="0"/>
              <a:t>Passive Method</a:t>
            </a:r>
            <a:endParaRPr lang="zh-CN" altLang="en-US" dirty="0"/>
          </a:p>
        </p:txBody>
      </p:sp>
      <p:sp>
        <p:nvSpPr>
          <p:cNvPr id="13" name="文本框 12">
            <a:extLst>
              <a:ext uri="{FF2B5EF4-FFF2-40B4-BE49-F238E27FC236}">
                <a16:creationId xmlns:a16="http://schemas.microsoft.com/office/drawing/2014/main" id="{02CEB11F-E6B0-41E5-8240-E69601E43F53}"/>
              </a:ext>
            </a:extLst>
          </p:cNvPr>
          <p:cNvSpPr txBox="1"/>
          <p:nvPr/>
        </p:nvSpPr>
        <p:spPr>
          <a:xfrm>
            <a:off x="7562850" y="6128342"/>
            <a:ext cx="6096000" cy="369332"/>
          </a:xfrm>
          <a:prstGeom prst="rect">
            <a:avLst/>
          </a:prstGeom>
          <a:noFill/>
        </p:spPr>
        <p:txBody>
          <a:bodyPr wrap="square">
            <a:spAutoFit/>
          </a:bodyPr>
          <a:lstStyle/>
          <a:p>
            <a:r>
              <a:rPr lang="en-US" altLang="zh-CN" dirty="0"/>
              <a:t>https://learnopencv.com/gaze-tracking/</a:t>
            </a:r>
            <a:endParaRPr lang="zh-CN" altLang="en-US" dirty="0"/>
          </a:p>
        </p:txBody>
      </p:sp>
      <p:pic>
        <p:nvPicPr>
          <p:cNvPr id="5" name="图片 4">
            <a:extLst>
              <a:ext uri="{FF2B5EF4-FFF2-40B4-BE49-F238E27FC236}">
                <a16:creationId xmlns:a16="http://schemas.microsoft.com/office/drawing/2014/main" id="{8642DAA0-CA27-4123-ABAF-3321E5904E65}"/>
              </a:ext>
            </a:extLst>
          </p:cNvPr>
          <p:cNvPicPr>
            <a:picLocks noChangeAspect="1"/>
          </p:cNvPicPr>
          <p:nvPr/>
        </p:nvPicPr>
        <p:blipFill rotWithShape="1">
          <a:blip r:embed="rId2"/>
          <a:srcRect l="36274" t="31923" r="34663" b="30897"/>
          <a:stretch/>
        </p:blipFill>
        <p:spPr>
          <a:xfrm>
            <a:off x="1023158" y="2925763"/>
            <a:ext cx="4296188" cy="3091549"/>
          </a:xfrm>
          <a:prstGeom prst="rect">
            <a:avLst/>
          </a:prstGeom>
        </p:spPr>
      </p:pic>
      <p:pic>
        <p:nvPicPr>
          <p:cNvPr id="9" name="图片 8">
            <a:extLst>
              <a:ext uri="{FF2B5EF4-FFF2-40B4-BE49-F238E27FC236}">
                <a16:creationId xmlns:a16="http://schemas.microsoft.com/office/drawing/2014/main" id="{B9F77BF7-0507-46A6-8CC9-89DE34190B75}"/>
              </a:ext>
            </a:extLst>
          </p:cNvPr>
          <p:cNvPicPr>
            <a:picLocks noChangeAspect="1"/>
          </p:cNvPicPr>
          <p:nvPr/>
        </p:nvPicPr>
        <p:blipFill rotWithShape="1">
          <a:blip r:embed="rId3"/>
          <a:srcRect l="36056" t="32822" r="35241" b="30256"/>
          <a:stretch/>
        </p:blipFill>
        <p:spPr>
          <a:xfrm>
            <a:off x="6704480" y="2786897"/>
            <a:ext cx="4464362" cy="3230415"/>
          </a:xfrm>
          <a:prstGeom prst="rect">
            <a:avLst/>
          </a:prstGeom>
        </p:spPr>
      </p:pic>
    </p:spTree>
    <p:extLst>
      <p:ext uri="{BB962C8B-B14F-4D97-AF65-F5344CB8AC3E}">
        <p14:creationId xmlns:p14="http://schemas.microsoft.com/office/powerpoint/2010/main" val="2567071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FA242A-C16A-461B-8E02-21AB499A3614}"/>
              </a:ext>
            </a:extLst>
          </p:cNvPr>
          <p:cNvSpPr>
            <a:spLocks noGrp="1"/>
          </p:cNvSpPr>
          <p:nvPr>
            <p:ph type="title"/>
          </p:nvPr>
        </p:nvSpPr>
        <p:spPr/>
        <p:txBody>
          <a:bodyPr/>
          <a:lstStyle/>
          <a:p>
            <a:r>
              <a:rPr lang="en-US" altLang="zh-CN" dirty="0"/>
              <a:t>detail: how to collect the labeled data</a:t>
            </a:r>
            <a:endParaRPr lang="zh-CN" altLang="en-US" dirty="0"/>
          </a:p>
        </p:txBody>
      </p:sp>
      <p:sp>
        <p:nvSpPr>
          <p:cNvPr id="6" name="文本占位符 5">
            <a:extLst>
              <a:ext uri="{FF2B5EF4-FFF2-40B4-BE49-F238E27FC236}">
                <a16:creationId xmlns:a16="http://schemas.microsoft.com/office/drawing/2014/main" id="{08DF637E-BA2B-4359-8C2A-C413935E2C2C}"/>
              </a:ext>
            </a:extLst>
          </p:cNvPr>
          <p:cNvSpPr>
            <a:spLocks noGrp="1"/>
          </p:cNvSpPr>
          <p:nvPr>
            <p:ph type="body" idx="1"/>
          </p:nvPr>
        </p:nvSpPr>
        <p:spPr/>
        <p:txBody>
          <a:bodyPr/>
          <a:lstStyle/>
          <a:p>
            <a:r>
              <a:rPr lang="en-US" altLang="zh-CN" dirty="0"/>
              <a:t>Active Method</a:t>
            </a:r>
            <a:endParaRPr lang="zh-CN" altLang="en-US" dirty="0"/>
          </a:p>
        </p:txBody>
      </p:sp>
      <p:sp>
        <p:nvSpPr>
          <p:cNvPr id="7" name="文本占位符 6">
            <a:extLst>
              <a:ext uri="{FF2B5EF4-FFF2-40B4-BE49-F238E27FC236}">
                <a16:creationId xmlns:a16="http://schemas.microsoft.com/office/drawing/2014/main" id="{17828757-EDBD-4BA3-8E0C-959435C83B59}"/>
              </a:ext>
            </a:extLst>
          </p:cNvPr>
          <p:cNvSpPr>
            <a:spLocks noGrp="1"/>
          </p:cNvSpPr>
          <p:nvPr>
            <p:ph type="body" sz="quarter" idx="3"/>
          </p:nvPr>
        </p:nvSpPr>
        <p:spPr>
          <a:xfrm>
            <a:off x="6444605" y="4018146"/>
            <a:ext cx="5087073" cy="553373"/>
          </a:xfrm>
        </p:spPr>
        <p:txBody>
          <a:bodyPr/>
          <a:lstStyle/>
          <a:p>
            <a:r>
              <a:rPr lang="en-US" altLang="zh-CN" dirty="0"/>
              <a:t>Ask the user to fixate at a point on the screen.</a:t>
            </a:r>
          </a:p>
        </p:txBody>
      </p:sp>
      <p:sp>
        <p:nvSpPr>
          <p:cNvPr id="13" name="文本框 12">
            <a:extLst>
              <a:ext uri="{FF2B5EF4-FFF2-40B4-BE49-F238E27FC236}">
                <a16:creationId xmlns:a16="http://schemas.microsoft.com/office/drawing/2014/main" id="{02CEB11F-E6B0-41E5-8240-E69601E43F53}"/>
              </a:ext>
            </a:extLst>
          </p:cNvPr>
          <p:cNvSpPr txBox="1"/>
          <p:nvPr/>
        </p:nvSpPr>
        <p:spPr>
          <a:xfrm>
            <a:off x="7562850" y="6128342"/>
            <a:ext cx="6096000" cy="369332"/>
          </a:xfrm>
          <a:prstGeom prst="rect">
            <a:avLst/>
          </a:prstGeom>
          <a:noFill/>
        </p:spPr>
        <p:txBody>
          <a:bodyPr wrap="square">
            <a:spAutoFit/>
          </a:bodyPr>
          <a:lstStyle/>
          <a:p>
            <a:r>
              <a:rPr lang="en-US" altLang="zh-CN" dirty="0"/>
              <a:t>https://learnopencv.com/gaze-tracking/</a:t>
            </a:r>
            <a:endParaRPr lang="zh-CN" altLang="en-US" dirty="0"/>
          </a:p>
        </p:txBody>
      </p:sp>
      <p:pic>
        <p:nvPicPr>
          <p:cNvPr id="5" name="图片 4">
            <a:extLst>
              <a:ext uri="{FF2B5EF4-FFF2-40B4-BE49-F238E27FC236}">
                <a16:creationId xmlns:a16="http://schemas.microsoft.com/office/drawing/2014/main" id="{8642DAA0-CA27-4123-ABAF-3321E5904E65}"/>
              </a:ext>
            </a:extLst>
          </p:cNvPr>
          <p:cNvPicPr>
            <a:picLocks noChangeAspect="1"/>
          </p:cNvPicPr>
          <p:nvPr/>
        </p:nvPicPr>
        <p:blipFill rotWithShape="1">
          <a:blip r:embed="rId2"/>
          <a:srcRect l="36274" t="31923" r="34663" b="30897"/>
          <a:stretch/>
        </p:blipFill>
        <p:spPr>
          <a:xfrm>
            <a:off x="1023158" y="2925763"/>
            <a:ext cx="4296188" cy="3091549"/>
          </a:xfrm>
          <a:prstGeom prst="rect">
            <a:avLst/>
          </a:prstGeom>
        </p:spPr>
      </p:pic>
    </p:spTree>
    <p:extLst>
      <p:ext uri="{BB962C8B-B14F-4D97-AF65-F5344CB8AC3E}">
        <p14:creationId xmlns:p14="http://schemas.microsoft.com/office/powerpoint/2010/main" val="2903584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FA242A-C16A-461B-8E02-21AB499A3614}"/>
              </a:ext>
            </a:extLst>
          </p:cNvPr>
          <p:cNvSpPr>
            <a:spLocks noGrp="1"/>
          </p:cNvSpPr>
          <p:nvPr>
            <p:ph type="title"/>
          </p:nvPr>
        </p:nvSpPr>
        <p:spPr/>
        <p:txBody>
          <a:bodyPr/>
          <a:lstStyle/>
          <a:p>
            <a:r>
              <a:rPr lang="en-US" altLang="zh-CN" dirty="0"/>
              <a:t>Problem statement: how to collect the labeled data</a:t>
            </a:r>
            <a:endParaRPr lang="zh-CN" altLang="en-US" dirty="0"/>
          </a:p>
        </p:txBody>
      </p:sp>
      <p:sp>
        <p:nvSpPr>
          <p:cNvPr id="6" name="文本占位符 5">
            <a:extLst>
              <a:ext uri="{FF2B5EF4-FFF2-40B4-BE49-F238E27FC236}">
                <a16:creationId xmlns:a16="http://schemas.microsoft.com/office/drawing/2014/main" id="{08DF637E-BA2B-4359-8C2A-C413935E2C2C}"/>
              </a:ext>
            </a:extLst>
          </p:cNvPr>
          <p:cNvSpPr>
            <a:spLocks noGrp="1"/>
          </p:cNvSpPr>
          <p:nvPr>
            <p:ph type="body" idx="1"/>
          </p:nvPr>
        </p:nvSpPr>
        <p:spPr>
          <a:xfrm>
            <a:off x="808088" y="3771961"/>
            <a:ext cx="5087075" cy="536005"/>
          </a:xfrm>
        </p:spPr>
        <p:txBody>
          <a:bodyPr/>
          <a:lstStyle/>
          <a:p>
            <a:r>
              <a:rPr lang="en-US" altLang="zh-CN" dirty="0"/>
              <a:t>Let the user do their daily work, and estimate when they are clicking.</a:t>
            </a:r>
            <a:endParaRPr lang="zh-CN" altLang="en-US" dirty="0"/>
          </a:p>
        </p:txBody>
      </p:sp>
      <p:sp>
        <p:nvSpPr>
          <p:cNvPr id="7" name="文本占位符 6">
            <a:extLst>
              <a:ext uri="{FF2B5EF4-FFF2-40B4-BE49-F238E27FC236}">
                <a16:creationId xmlns:a16="http://schemas.microsoft.com/office/drawing/2014/main" id="{17828757-EDBD-4BA3-8E0C-959435C83B59}"/>
              </a:ext>
            </a:extLst>
          </p:cNvPr>
          <p:cNvSpPr>
            <a:spLocks noGrp="1"/>
          </p:cNvSpPr>
          <p:nvPr>
            <p:ph type="body" sz="quarter" idx="3"/>
          </p:nvPr>
        </p:nvSpPr>
        <p:spPr/>
        <p:txBody>
          <a:bodyPr/>
          <a:lstStyle/>
          <a:p>
            <a:r>
              <a:rPr lang="en-US" altLang="zh-CN" dirty="0"/>
              <a:t>Passive Method</a:t>
            </a:r>
            <a:endParaRPr lang="zh-CN" altLang="en-US" dirty="0"/>
          </a:p>
        </p:txBody>
      </p:sp>
      <p:sp>
        <p:nvSpPr>
          <p:cNvPr id="13" name="文本框 12">
            <a:extLst>
              <a:ext uri="{FF2B5EF4-FFF2-40B4-BE49-F238E27FC236}">
                <a16:creationId xmlns:a16="http://schemas.microsoft.com/office/drawing/2014/main" id="{02CEB11F-E6B0-41E5-8240-E69601E43F53}"/>
              </a:ext>
            </a:extLst>
          </p:cNvPr>
          <p:cNvSpPr txBox="1"/>
          <p:nvPr/>
        </p:nvSpPr>
        <p:spPr>
          <a:xfrm>
            <a:off x="7562850" y="6128342"/>
            <a:ext cx="6096000" cy="369332"/>
          </a:xfrm>
          <a:prstGeom prst="rect">
            <a:avLst/>
          </a:prstGeom>
          <a:noFill/>
        </p:spPr>
        <p:txBody>
          <a:bodyPr wrap="square">
            <a:spAutoFit/>
          </a:bodyPr>
          <a:lstStyle/>
          <a:p>
            <a:r>
              <a:rPr lang="en-US" altLang="zh-CN" dirty="0"/>
              <a:t>https://learnopencv.com/gaze-tracking/</a:t>
            </a:r>
            <a:endParaRPr lang="zh-CN" altLang="en-US" dirty="0"/>
          </a:p>
        </p:txBody>
      </p:sp>
      <p:pic>
        <p:nvPicPr>
          <p:cNvPr id="9" name="图片 8">
            <a:extLst>
              <a:ext uri="{FF2B5EF4-FFF2-40B4-BE49-F238E27FC236}">
                <a16:creationId xmlns:a16="http://schemas.microsoft.com/office/drawing/2014/main" id="{B9F77BF7-0507-46A6-8CC9-89DE34190B75}"/>
              </a:ext>
            </a:extLst>
          </p:cNvPr>
          <p:cNvPicPr>
            <a:picLocks noChangeAspect="1"/>
          </p:cNvPicPr>
          <p:nvPr/>
        </p:nvPicPr>
        <p:blipFill rotWithShape="1">
          <a:blip r:embed="rId2"/>
          <a:srcRect l="36056" t="32822" r="35241" b="30256"/>
          <a:stretch/>
        </p:blipFill>
        <p:spPr>
          <a:xfrm>
            <a:off x="6704480" y="2786897"/>
            <a:ext cx="4464362" cy="3230415"/>
          </a:xfrm>
          <a:prstGeom prst="rect">
            <a:avLst/>
          </a:prstGeom>
        </p:spPr>
      </p:pic>
    </p:spTree>
    <p:extLst>
      <p:ext uri="{BB962C8B-B14F-4D97-AF65-F5344CB8AC3E}">
        <p14:creationId xmlns:p14="http://schemas.microsoft.com/office/powerpoint/2010/main" val="2909229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4" descr="数字">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aphicFrame>
        <p:nvGraphicFramePr>
          <p:cNvPr id="6" name="内容占位符 5" descr="SmartArt">
            <a:extLst>
              <a:ext uri="{FF2B5EF4-FFF2-40B4-BE49-F238E27FC236}">
                <a16:creationId xmlns:a16="http://schemas.microsoft.com/office/drawing/2014/main" id="{BF629521-FFD2-45DA-9D1D-A5F09BD5A2D9}"/>
              </a:ext>
            </a:extLst>
          </p:cNvPr>
          <p:cNvGraphicFramePr>
            <a:graphicFrameLocks noGrp="1"/>
          </p:cNvGraphicFramePr>
          <p:nvPr>
            <p:ph idx="1"/>
          </p:nvPr>
        </p:nvGraphicFramePr>
        <p:xfrm>
          <a:off x="719571" y="2198254"/>
          <a:ext cx="6854248" cy="3563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图片 6">
            <a:extLst>
              <a:ext uri="{FF2B5EF4-FFF2-40B4-BE49-F238E27FC236}">
                <a16:creationId xmlns:a16="http://schemas.microsoft.com/office/drawing/2014/main" id="{FC1707B5-99CE-45C6-B973-9A019118A485}"/>
              </a:ext>
            </a:extLst>
          </p:cNvPr>
          <p:cNvPicPr>
            <a:picLocks noChangeAspect="1"/>
          </p:cNvPicPr>
          <p:nvPr/>
        </p:nvPicPr>
        <p:blipFill rotWithShape="1">
          <a:blip r:embed="rId9"/>
          <a:srcRect l="43053" t="25257" r="33942" b="28846"/>
          <a:stretch/>
        </p:blipFill>
        <p:spPr>
          <a:xfrm>
            <a:off x="8809893" y="2286000"/>
            <a:ext cx="2804746" cy="3147646"/>
          </a:xfrm>
          <a:prstGeom prst="rect">
            <a:avLst/>
          </a:prstGeom>
        </p:spPr>
      </p:pic>
      <p:sp>
        <p:nvSpPr>
          <p:cNvPr id="10" name="文本框 9">
            <a:extLst>
              <a:ext uri="{FF2B5EF4-FFF2-40B4-BE49-F238E27FC236}">
                <a16:creationId xmlns:a16="http://schemas.microsoft.com/office/drawing/2014/main" id="{28057AD1-BE24-4DC7-966A-509EB466BB13}"/>
              </a:ext>
            </a:extLst>
          </p:cNvPr>
          <p:cNvSpPr txBox="1"/>
          <p:nvPr/>
        </p:nvSpPr>
        <p:spPr>
          <a:xfrm>
            <a:off x="5941402" y="6125430"/>
            <a:ext cx="6097464" cy="369332"/>
          </a:xfrm>
          <a:prstGeom prst="rect">
            <a:avLst/>
          </a:prstGeom>
          <a:noFill/>
        </p:spPr>
        <p:txBody>
          <a:bodyPr wrap="square">
            <a:spAutoFit/>
          </a:bodyPr>
          <a:lstStyle/>
          <a:p>
            <a:r>
              <a:rPr lang="zh-CN" altLang="en-US" dirty="0">
                <a:solidFill>
                  <a:schemeClr val="bg1"/>
                </a:solidFill>
              </a:rPr>
              <a:t>https://www.youtube.com/watch?v=-lmc2-podgQ</a:t>
            </a:r>
          </a:p>
        </p:txBody>
      </p:sp>
      <p:sp>
        <p:nvSpPr>
          <p:cNvPr id="4" name="标题 3">
            <a:extLst>
              <a:ext uri="{FF2B5EF4-FFF2-40B4-BE49-F238E27FC236}">
                <a16:creationId xmlns:a16="http://schemas.microsoft.com/office/drawing/2014/main" id="{FC964623-B4D0-487B-BEAE-F9DD927BB420}"/>
              </a:ext>
            </a:extLst>
          </p:cNvPr>
          <p:cNvSpPr>
            <a:spLocks noGrp="1"/>
          </p:cNvSpPr>
          <p:nvPr>
            <p:ph type="title"/>
          </p:nvPr>
        </p:nvSpPr>
        <p:spPr/>
        <p:txBody>
          <a:bodyPr/>
          <a:lstStyle/>
          <a:p>
            <a:r>
              <a:rPr lang="en-US" altLang="zh-CN" dirty="0"/>
              <a:t>Practical problems</a:t>
            </a:r>
            <a:endParaRPr lang="zh-CN" altLang="en-US" dirty="0"/>
          </a:p>
        </p:txBody>
      </p:sp>
    </p:spTree>
    <p:extLst>
      <p:ext uri="{BB962C8B-B14F-4D97-AF65-F5344CB8AC3E}">
        <p14:creationId xmlns:p14="http://schemas.microsoft.com/office/powerpoint/2010/main" val="46095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4" descr="数字">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sp>
        <p:nvSpPr>
          <p:cNvPr id="10" name="文本框 9">
            <a:extLst>
              <a:ext uri="{FF2B5EF4-FFF2-40B4-BE49-F238E27FC236}">
                <a16:creationId xmlns:a16="http://schemas.microsoft.com/office/drawing/2014/main" id="{28057AD1-BE24-4DC7-966A-509EB466BB13}"/>
              </a:ext>
            </a:extLst>
          </p:cNvPr>
          <p:cNvSpPr txBox="1"/>
          <p:nvPr/>
        </p:nvSpPr>
        <p:spPr>
          <a:xfrm>
            <a:off x="5941402" y="6125430"/>
            <a:ext cx="6097464" cy="369332"/>
          </a:xfrm>
          <a:prstGeom prst="rect">
            <a:avLst/>
          </a:prstGeom>
          <a:noFill/>
        </p:spPr>
        <p:txBody>
          <a:bodyPr wrap="square">
            <a:spAutoFit/>
          </a:bodyPr>
          <a:lstStyle/>
          <a:p>
            <a:r>
              <a:rPr lang="zh-CN" altLang="en-US" dirty="0">
                <a:solidFill>
                  <a:schemeClr val="bg1"/>
                </a:solidFill>
              </a:rPr>
              <a:t>https://www.youtube.com/watch?v=-lmc2-podgQ</a:t>
            </a:r>
          </a:p>
        </p:txBody>
      </p:sp>
      <p:pic>
        <p:nvPicPr>
          <p:cNvPr id="16" name="图片 15">
            <a:extLst>
              <a:ext uri="{FF2B5EF4-FFF2-40B4-BE49-F238E27FC236}">
                <a16:creationId xmlns:a16="http://schemas.microsoft.com/office/drawing/2014/main" id="{667DBA2F-1394-4E50-B066-03F908929ED7}"/>
              </a:ext>
            </a:extLst>
          </p:cNvPr>
          <p:cNvPicPr>
            <a:picLocks noChangeAspect="1"/>
          </p:cNvPicPr>
          <p:nvPr/>
        </p:nvPicPr>
        <p:blipFill>
          <a:blip r:embed="rId4"/>
          <a:stretch>
            <a:fillRect/>
          </a:stretch>
        </p:blipFill>
        <p:spPr>
          <a:xfrm>
            <a:off x="1508369" y="848457"/>
            <a:ext cx="9175262" cy="516108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933991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4" descr="数字">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aphicFrame>
        <p:nvGraphicFramePr>
          <p:cNvPr id="6" name="内容占位符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1928129931"/>
              </p:ext>
            </p:extLst>
          </p:nvPr>
        </p:nvGraphicFramePr>
        <p:xfrm>
          <a:off x="719571" y="2198254"/>
          <a:ext cx="6854248" cy="3563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图片 6">
            <a:extLst>
              <a:ext uri="{FF2B5EF4-FFF2-40B4-BE49-F238E27FC236}">
                <a16:creationId xmlns:a16="http://schemas.microsoft.com/office/drawing/2014/main" id="{FC1707B5-99CE-45C6-B973-9A019118A485}"/>
              </a:ext>
            </a:extLst>
          </p:cNvPr>
          <p:cNvPicPr>
            <a:picLocks noChangeAspect="1"/>
          </p:cNvPicPr>
          <p:nvPr/>
        </p:nvPicPr>
        <p:blipFill rotWithShape="1">
          <a:blip r:embed="rId9"/>
          <a:srcRect l="43053" t="25257" r="33942" b="28846"/>
          <a:stretch/>
        </p:blipFill>
        <p:spPr>
          <a:xfrm>
            <a:off x="8809893" y="2286000"/>
            <a:ext cx="2804746" cy="3147646"/>
          </a:xfrm>
          <a:prstGeom prst="rect">
            <a:avLst/>
          </a:prstGeom>
        </p:spPr>
      </p:pic>
      <p:sp>
        <p:nvSpPr>
          <p:cNvPr id="4" name="标题 3">
            <a:extLst>
              <a:ext uri="{FF2B5EF4-FFF2-40B4-BE49-F238E27FC236}">
                <a16:creationId xmlns:a16="http://schemas.microsoft.com/office/drawing/2014/main" id="{FC964623-B4D0-487B-BEAE-F9DD927BB420}"/>
              </a:ext>
            </a:extLst>
          </p:cNvPr>
          <p:cNvSpPr>
            <a:spLocks noGrp="1"/>
          </p:cNvSpPr>
          <p:nvPr>
            <p:ph type="title"/>
          </p:nvPr>
        </p:nvSpPr>
        <p:spPr/>
        <p:txBody>
          <a:bodyPr/>
          <a:lstStyle/>
          <a:p>
            <a:r>
              <a:rPr lang="en-US" altLang="zh-CN" dirty="0"/>
              <a:t>Improvements than </a:t>
            </a:r>
            <a:r>
              <a:rPr lang="en-US" altLang="zh-CN" dirty="0">
                <a:hlinkClick r:id="rId10">
                  <a:extLst>
                    <a:ext uri="{A12FA001-AC4F-418D-AE19-62706E023703}">
                      <ahyp:hlinkClr xmlns:ahyp="http://schemas.microsoft.com/office/drawing/2018/hyperlinkcolor" val="tx"/>
                    </a:ext>
                  </a:extLst>
                </a:hlinkClick>
              </a:rPr>
              <a:t>x-</a:t>
            </a:r>
            <a:r>
              <a:rPr lang="en-US" altLang="zh-CN" dirty="0" err="1">
                <a:hlinkClick r:id="rId10">
                  <a:extLst>
                    <a:ext uri="{A12FA001-AC4F-418D-AE19-62706E023703}">
                      <ahyp:hlinkClr xmlns:ahyp="http://schemas.microsoft.com/office/drawing/2018/hyperlinkcolor" val="tx"/>
                    </a:ext>
                  </a:extLst>
                </a:hlinkClick>
              </a:rPr>
              <a:t>oalad</a:t>
            </a:r>
            <a:endParaRPr lang="zh-CN" altLang="en-US" dirty="0"/>
          </a:p>
        </p:txBody>
      </p:sp>
    </p:spTree>
    <p:extLst>
      <p:ext uri="{BB962C8B-B14F-4D97-AF65-F5344CB8AC3E}">
        <p14:creationId xmlns:p14="http://schemas.microsoft.com/office/powerpoint/2010/main" val="808153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FA242A-C16A-461B-8E02-21AB499A3614}"/>
              </a:ext>
            </a:extLst>
          </p:cNvPr>
          <p:cNvSpPr>
            <a:spLocks noGrp="1"/>
          </p:cNvSpPr>
          <p:nvPr>
            <p:ph type="title"/>
          </p:nvPr>
        </p:nvSpPr>
        <p:spPr/>
        <p:txBody>
          <a:bodyPr/>
          <a:lstStyle/>
          <a:p>
            <a:r>
              <a:rPr lang="en-US" altLang="zh-CN" dirty="0"/>
              <a:t>Resources: Papers</a:t>
            </a:r>
            <a:endParaRPr lang="zh-CN" altLang="en-US" dirty="0"/>
          </a:p>
        </p:txBody>
      </p:sp>
      <p:sp>
        <p:nvSpPr>
          <p:cNvPr id="11" name="内容占位符 10">
            <a:extLst>
              <a:ext uri="{FF2B5EF4-FFF2-40B4-BE49-F238E27FC236}">
                <a16:creationId xmlns:a16="http://schemas.microsoft.com/office/drawing/2014/main" id="{7188ACD9-0302-4630-BA95-850C629FB938}"/>
              </a:ext>
            </a:extLst>
          </p:cNvPr>
          <p:cNvSpPr>
            <a:spLocks noGrp="1"/>
          </p:cNvSpPr>
          <p:nvPr>
            <p:ph sz="half" idx="2"/>
          </p:nvPr>
        </p:nvSpPr>
        <p:spPr>
          <a:xfrm>
            <a:off x="581193" y="2022232"/>
            <a:ext cx="10866391" cy="3838820"/>
          </a:xfrm>
        </p:spPr>
        <p:txBody>
          <a:bodyPr/>
          <a:lstStyle/>
          <a:p>
            <a:r>
              <a:rPr lang="en-US" altLang="zh-CN" b="0" i="0" u="sng" dirty="0">
                <a:solidFill>
                  <a:srgbClr val="333333"/>
                </a:solidFill>
                <a:effectLst/>
                <a:latin typeface="Open Sans"/>
                <a:hlinkClick r:id="rId2"/>
              </a:rPr>
              <a:t>A Review and Analysis of Eye-Gaze Estimation Systems, Algorithms and Performance Evaluation Methods in Consumer Platforms</a:t>
            </a:r>
            <a:endParaRPr lang="en-US" altLang="zh-CN" b="0" i="0" u="sng" dirty="0">
              <a:solidFill>
                <a:srgbClr val="333333"/>
              </a:solidFill>
              <a:effectLst/>
              <a:latin typeface="Open Sans"/>
            </a:endParaRPr>
          </a:p>
          <a:p>
            <a:r>
              <a:rPr lang="en-US" altLang="zh-CN" b="0" i="0" u="sng" dirty="0">
                <a:solidFill>
                  <a:srgbClr val="333333"/>
                </a:solidFill>
                <a:effectLst/>
                <a:latin typeface="Open Sans"/>
                <a:hlinkClick r:id="rId3"/>
              </a:rPr>
              <a:t>Deep Multitask Gaze Estimation with a Constrained Landmark-Gaze Mode</a:t>
            </a:r>
            <a:endParaRPr lang="en-US" altLang="zh-CN" b="0" i="0" u="sng" dirty="0">
              <a:solidFill>
                <a:srgbClr val="333333"/>
              </a:solidFill>
              <a:effectLst/>
              <a:latin typeface="Open Sans"/>
              <a:hlinkClick r:id="rId4"/>
            </a:endParaRPr>
          </a:p>
          <a:p>
            <a:r>
              <a:rPr lang="en-US" altLang="zh-CN" b="0" i="0" u="sng" dirty="0">
                <a:solidFill>
                  <a:srgbClr val="333333"/>
                </a:solidFill>
                <a:effectLst/>
                <a:latin typeface="Open Sans"/>
                <a:hlinkClick r:id="rId4"/>
              </a:rPr>
              <a:t>Recurrent CNN for 3D Gaze Estimation using Appearance and Shape Cues</a:t>
            </a:r>
            <a:endParaRPr lang="en-US" altLang="zh-CN" b="0" i="0" u="sng" dirty="0">
              <a:solidFill>
                <a:srgbClr val="333333"/>
              </a:solidFill>
              <a:effectLst/>
              <a:latin typeface="Open Sans"/>
            </a:endParaRPr>
          </a:p>
          <a:p>
            <a:r>
              <a:rPr lang="en-US" altLang="zh-CN" dirty="0">
                <a:hlinkClick r:id="rId5"/>
              </a:rPr>
              <a:t>Eye Tracking in Human–Computer Interaction and Usability Research: Ready to Deliver the Promises</a:t>
            </a:r>
            <a:endParaRPr lang="zh-CN" altLang="en-US" dirty="0"/>
          </a:p>
        </p:txBody>
      </p:sp>
    </p:spTree>
    <p:extLst>
      <p:ext uri="{BB962C8B-B14F-4D97-AF65-F5344CB8AC3E}">
        <p14:creationId xmlns:p14="http://schemas.microsoft.com/office/powerpoint/2010/main" val="1208714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FA242A-C16A-461B-8E02-21AB499A3614}"/>
              </a:ext>
            </a:extLst>
          </p:cNvPr>
          <p:cNvSpPr>
            <a:spLocks noGrp="1"/>
          </p:cNvSpPr>
          <p:nvPr>
            <p:ph type="title"/>
          </p:nvPr>
        </p:nvSpPr>
        <p:spPr/>
        <p:txBody>
          <a:bodyPr/>
          <a:lstStyle/>
          <a:p>
            <a:r>
              <a:rPr lang="en-US" altLang="zh-CN" dirty="0"/>
              <a:t>Resources: datasets</a:t>
            </a:r>
            <a:endParaRPr lang="zh-CN" altLang="en-US" dirty="0"/>
          </a:p>
        </p:txBody>
      </p:sp>
      <p:sp>
        <p:nvSpPr>
          <p:cNvPr id="11" name="内容占位符 10">
            <a:extLst>
              <a:ext uri="{FF2B5EF4-FFF2-40B4-BE49-F238E27FC236}">
                <a16:creationId xmlns:a16="http://schemas.microsoft.com/office/drawing/2014/main" id="{7188ACD9-0302-4630-BA95-850C629FB938}"/>
              </a:ext>
            </a:extLst>
          </p:cNvPr>
          <p:cNvSpPr>
            <a:spLocks noGrp="1"/>
          </p:cNvSpPr>
          <p:nvPr>
            <p:ph sz="half" idx="2"/>
          </p:nvPr>
        </p:nvSpPr>
        <p:spPr>
          <a:xfrm>
            <a:off x="581193" y="2022232"/>
            <a:ext cx="10866391" cy="3838820"/>
          </a:xfrm>
        </p:spPr>
        <p:txBody>
          <a:bodyPr>
            <a:normAutofit fontScale="92500" lnSpcReduction="20000"/>
          </a:bodyPr>
          <a:lstStyle/>
          <a:p>
            <a:pPr marL="0" indent="0" algn="l">
              <a:buNone/>
            </a:pPr>
            <a:r>
              <a:rPr lang="en-US" altLang="zh-CN" b="0" i="0" dirty="0">
                <a:solidFill>
                  <a:srgbClr val="333333"/>
                </a:solidFill>
                <a:effectLst/>
                <a:latin typeface="Open Sans"/>
              </a:rPr>
              <a:t>1.Synthetic Datasets for Gaze Tracking</a:t>
            </a:r>
          </a:p>
          <a:p>
            <a:pPr algn="l"/>
            <a:r>
              <a:rPr lang="en-US" altLang="zh-CN" b="0" i="0" u="sng" dirty="0">
                <a:solidFill>
                  <a:srgbClr val="303236"/>
                </a:solidFill>
                <a:effectLst/>
                <a:latin typeface="Open Sans"/>
                <a:hlinkClick r:id="rId2"/>
              </a:rPr>
              <a:t>SYNTHESEYES</a:t>
            </a:r>
            <a:r>
              <a:rPr lang="en-US" altLang="zh-CN" b="1" i="0" dirty="0">
                <a:solidFill>
                  <a:srgbClr val="333333"/>
                </a:solidFill>
                <a:effectLst/>
                <a:latin typeface="Open Sans"/>
              </a:rPr>
              <a:t> </a:t>
            </a:r>
            <a:r>
              <a:rPr lang="en-US" altLang="zh-CN" b="0" i="0" dirty="0">
                <a:solidFill>
                  <a:srgbClr val="333333"/>
                </a:solidFill>
                <a:effectLst/>
                <a:latin typeface="Open Sans"/>
              </a:rPr>
              <a:t>(2015) by University of Cambridge</a:t>
            </a:r>
          </a:p>
          <a:p>
            <a:pPr algn="l"/>
            <a:r>
              <a:rPr lang="en-US" altLang="zh-CN" b="0" i="0" u="sng" dirty="0">
                <a:solidFill>
                  <a:srgbClr val="303236"/>
                </a:solidFill>
                <a:effectLst/>
                <a:latin typeface="Open Sans"/>
                <a:hlinkClick r:id="rId3"/>
              </a:rPr>
              <a:t>UNITYEYES</a:t>
            </a:r>
            <a:r>
              <a:rPr lang="en-US" altLang="zh-CN" b="0" i="0" dirty="0">
                <a:solidFill>
                  <a:srgbClr val="333333"/>
                </a:solidFill>
                <a:effectLst/>
                <a:latin typeface="Open Sans"/>
              </a:rPr>
              <a:t> (2016) by University of Cambridge</a:t>
            </a:r>
          </a:p>
          <a:p>
            <a:pPr algn="l"/>
            <a:r>
              <a:rPr lang="en-US" altLang="zh-CN" b="0" i="0" u="sng" dirty="0" err="1">
                <a:solidFill>
                  <a:srgbClr val="303236"/>
                </a:solidFill>
                <a:effectLst/>
                <a:latin typeface="Open Sans"/>
                <a:hlinkClick r:id="rId4"/>
              </a:rPr>
              <a:t>NVGaze</a:t>
            </a:r>
            <a:r>
              <a:rPr lang="en-US" altLang="zh-CN" b="0" i="0" dirty="0">
                <a:solidFill>
                  <a:srgbClr val="333333"/>
                </a:solidFill>
                <a:effectLst/>
                <a:latin typeface="Open Sans"/>
              </a:rPr>
              <a:t> (2019) by NVIDIA</a:t>
            </a:r>
          </a:p>
          <a:p>
            <a:pPr marL="0" indent="0" algn="l">
              <a:buNone/>
            </a:pPr>
            <a:r>
              <a:rPr lang="en-US" altLang="zh-CN" b="0" i="0" dirty="0">
                <a:solidFill>
                  <a:srgbClr val="333333"/>
                </a:solidFill>
                <a:effectLst/>
                <a:latin typeface="Open Sans"/>
              </a:rPr>
              <a:t>2.Real Datasets for Gaze Tracking</a:t>
            </a:r>
          </a:p>
          <a:p>
            <a:pPr algn="l"/>
            <a:r>
              <a:rPr lang="en-US" altLang="zh-CN" b="0" i="0" u="sng" dirty="0">
                <a:solidFill>
                  <a:srgbClr val="303236"/>
                </a:solidFill>
                <a:effectLst/>
                <a:latin typeface="Open Sans"/>
                <a:hlinkClick r:id="rId5"/>
              </a:rPr>
              <a:t>UTMULTIVIEW</a:t>
            </a:r>
            <a:r>
              <a:rPr lang="en-US" altLang="zh-CN" b="0" i="0" dirty="0">
                <a:solidFill>
                  <a:srgbClr val="333333"/>
                </a:solidFill>
                <a:effectLst/>
                <a:latin typeface="Open Sans"/>
              </a:rPr>
              <a:t> (2013) by The University of Tokyo</a:t>
            </a:r>
          </a:p>
          <a:p>
            <a:pPr algn="l"/>
            <a:r>
              <a:rPr lang="en-US" altLang="zh-CN" b="0" i="0" u="sng" dirty="0">
                <a:solidFill>
                  <a:srgbClr val="303236"/>
                </a:solidFill>
                <a:effectLst/>
                <a:latin typeface="Open Sans"/>
                <a:hlinkClick r:id="rId6"/>
              </a:rPr>
              <a:t>EYEDIAP</a:t>
            </a:r>
            <a:r>
              <a:rPr lang="en-US" altLang="zh-CN" b="0" i="0" dirty="0">
                <a:solidFill>
                  <a:srgbClr val="333333"/>
                </a:solidFill>
                <a:effectLst/>
                <a:latin typeface="Open Sans"/>
              </a:rPr>
              <a:t> (2014) by </a:t>
            </a:r>
            <a:r>
              <a:rPr lang="en-US" altLang="zh-CN" b="0" i="0" dirty="0" err="1">
                <a:solidFill>
                  <a:srgbClr val="333333"/>
                </a:solidFill>
                <a:effectLst/>
                <a:latin typeface="Open Sans"/>
              </a:rPr>
              <a:t>Idiap</a:t>
            </a:r>
            <a:r>
              <a:rPr lang="en-US" altLang="zh-CN" b="0" i="0" dirty="0">
                <a:solidFill>
                  <a:srgbClr val="333333"/>
                </a:solidFill>
                <a:effectLst/>
                <a:latin typeface="Open Sans"/>
              </a:rPr>
              <a:t> Research Institute</a:t>
            </a:r>
          </a:p>
          <a:p>
            <a:pPr algn="l"/>
            <a:r>
              <a:rPr lang="en-US" altLang="zh-CN" b="0" i="0" u="sng" dirty="0">
                <a:solidFill>
                  <a:srgbClr val="303236"/>
                </a:solidFill>
                <a:effectLst/>
                <a:latin typeface="Open Sans"/>
                <a:hlinkClick r:id="rId7"/>
              </a:rPr>
              <a:t>MPIIGAZE</a:t>
            </a:r>
            <a:r>
              <a:rPr lang="en-US" altLang="zh-CN" b="0" i="0" dirty="0">
                <a:solidFill>
                  <a:srgbClr val="333333"/>
                </a:solidFill>
                <a:effectLst/>
                <a:latin typeface="Open Sans"/>
              </a:rPr>
              <a:t> (2015)</a:t>
            </a:r>
            <a:r>
              <a:rPr lang="en-US" altLang="zh-CN" b="1" i="0" dirty="0">
                <a:solidFill>
                  <a:srgbClr val="333333"/>
                </a:solidFill>
                <a:effectLst/>
                <a:latin typeface="Open Sans"/>
              </a:rPr>
              <a:t> </a:t>
            </a:r>
            <a:r>
              <a:rPr lang="en-US" altLang="zh-CN" b="0" i="0" dirty="0">
                <a:solidFill>
                  <a:srgbClr val="333333"/>
                </a:solidFill>
                <a:effectLst/>
                <a:latin typeface="Open Sans"/>
              </a:rPr>
              <a:t>by MPI </a:t>
            </a:r>
            <a:r>
              <a:rPr lang="en-US" altLang="zh-CN" b="0" i="0" dirty="0" err="1">
                <a:solidFill>
                  <a:srgbClr val="333333"/>
                </a:solidFill>
                <a:effectLst/>
                <a:latin typeface="Open Sans"/>
              </a:rPr>
              <a:t>Informatik</a:t>
            </a:r>
            <a:r>
              <a:rPr lang="en-US" altLang="zh-CN" b="0" i="0" dirty="0">
                <a:solidFill>
                  <a:srgbClr val="333333"/>
                </a:solidFill>
                <a:effectLst/>
                <a:latin typeface="Open Sans"/>
              </a:rPr>
              <a:t>.</a:t>
            </a:r>
          </a:p>
          <a:p>
            <a:pPr algn="l"/>
            <a:r>
              <a:rPr lang="en-US" altLang="zh-CN" b="0" i="0" u="sng" dirty="0">
                <a:solidFill>
                  <a:srgbClr val="303236"/>
                </a:solidFill>
                <a:effectLst/>
                <a:latin typeface="Open Sans"/>
                <a:hlinkClick r:id="rId8"/>
              </a:rPr>
              <a:t>GAZECAPTURE</a:t>
            </a:r>
            <a:r>
              <a:rPr lang="en-US" altLang="zh-CN" b="1" i="0" dirty="0">
                <a:solidFill>
                  <a:srgbClr val="333333"/>
                </a:solidFill>
                <a:effectLst/>
                <a:latin typeface="Open Sans"/>
              </a:rPr>
              <a:t> </a:t>
            </a:r>
            <a:r>
              <a:rPr lang="en-US" altLang="zh-CN" b="0" i="0" dirty="0">
                <a:solidFill>
                  <a:srgbClr val="333333"/>
                </a:solidFill>
                <a:effectLst/>
                <a:latin typeface="Open Sans"/>
              </a:rPr>
              <a:t>(2016) by University of Georgia, Massachusetts Institute of Technology, and MPI </a:t>
            </a:r>
            <a:r>
              <a:rPr lang="en-US" altLang="zh-CN" b="0" i="0" dirty="0" err="1">
                <a:solidFill>
                  <a:srgbClr val="333333"/>
                </a:solidFill>
                <a:effectLst/>
                <a:latin typeface="Open Sans"/>
              </a:rPr>
              <a:t>Informatik</a:t>
            </a:r>
            <a:endParaRPr lang="en-US" altLang="zh-CN" b="0" i="0" dirty="0">
              <a:solidFill>
                <a:srgbClr val="333333"/>
              </a:solidFill>
              <a:effectLst/>
              <a:latin typeface="Open Sans"/>
            </a:endParaRPr>
          </a:p>
          <a:p>
            <a:pPr algn="l"/>
            <a:r>
              <a:rPr lang="en-US" altLang="zh-CN" b="0" i="0" u="sng" dirty="0">
                <a:solidFill>
                  <a:srgbClr val="303236"/>
                </a:solidFill>
                <a:effectLst/>
                <a:latin typeface="Open Sans"/>
                <a:hlinkClick r:id="rId9"/>
              </a:rPr>
              <a:t>RT-GENE</a:t>
            </a:r>
            <a:r>
              <a:rPr lang="en-US" altLang="zh-CN" b="0" i="0" dirty="0">
                <a:solidFill>
                  <a:srgbClr val="333333"/>
                </a:solidFill>
                <a:effectLst/>
                <a:latin typeface="Open Sans"/>
              </a:rPr>
              <a:t> (2018) by Imperial College London.</a:t>
            </a:r>
          </a:p>
          <a:p>
            <a:pPr algn="l"/>
            <a:r>
              <a:rPr lang="en-US" altLang="zh-CN" b="0" i="0" u="sng" dirty="0" err="1">
                <a:solidFill>
                  <a:srgbClr val="303236"/>
                </a:solidFill>
                <a:effectLst/>
                <a:latin typeface="Open Sans"/>
                <a:hlinkClick r:id="rId10"/>
              </a:rPr>
              <a:t>OpenEDS</a:t>
            </a:r>
            <a:r>
              <a:rPr lang="en-US" altLang="zh-CN" b="0" i="0" u="sng" dirty="0">
                <a:solidFill>
                  <a:srgbClr val="303236"/>
                </a:solidFill>
                <a:effectLst/>
                <a:latin typeface="Open Sans"/>
                <a:hlinkClick r:id="rId10"/>
              </a:rPr>
              <a:t> : Open Eye Dataset</a:t>
            </a:r>
            <a:r>
              <a:rPr lang="en-US" altLang="zh-CN" b="0" i="0" dirty="0">
                <a:solidFill>
                  <a:srgbClr val="333333"/>
                </a:solidFill>
                <a:effectLst/>
                <a:latin typeface="Open Sans"/>
              </a:rPr>
              <a:t> by Facebook</a:t>
            </a:r>
          </a:p>
        </p:txBody>
      </p:sp>
      <p:sp>
        <p:nvSpPr>
          <p:cNvPr id="5" name="文本框 4">
            <a:extLst>
              <a:ext uri="{FF2B5EF4-FFF2-40B4-BE49-F238E27FC236}">
                <a16:creationId xmlns:a16="http://schemas.microsoft.com/office/drawing/2014/main" id="{9FDCA9D4-B869-42D6-90A6-76F0961612DF}"/>
              </a:ext>
            </a:extLst>
          </p:cNvPr>
          <p:cNvSpPr txBox="1"/>
          <p:nvPr/>
        </p:nvSpPr>
        <p:spPr>
          <a:xfrm>
            <a:off x="7488848" y="5861052"/>
            <a:ext cx="6097464" cy="369332"/>
          </a:xfrm>
          <a:prstGeom prst="rect">
            <a:avLst/>
          </a:prstGeom>
          <a:noFill/>
        </p:spPr>
        <p:txBody>
          <a:bodyPr wrap="square">
            <a:spAutoFit/>
          </a:bodyPr>
          <a:lstStyle/>
          <a:p>
            <a:r>
              <a:rPr lang="zh-CN" altLang="en-US" dirty="0"/>
              <a:t>https://learnopencv.com/gaze-tracking/</a:t>
            </a:r>
          </a:p>
        </p:txBody>
      </p:sp>
    </p:spTree>
    <p:extLst>
      <p:ext uri="{BB962C8B-B14F-4D97-AF65-F5344CB8AC3E}">
        <p14:creationId xmlns:p14="http://schemas.microsoft.com/office/powerpoint/2010/main" val="1261880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FA242A-C16A-461B-8E02-21AB499A3614}"/>
              </a:ext>
            </a:extLst>
          </p:cNvPr>
          <p:cNvSpPr>
            <a:spLocks noGrp="1"/>
          </p:cNvSpPr>
          <p:nvPr>
            <p:ph type="title"/>
          </p:nvPr>
        </p:nvSpPr>
        <p:spPr/>
        <p:txBody>
          <a:bodyPr/>
          <a:lstStyle/>
          <a:p>
            <a:r>
              <a:rPr lang="en-US" altLang="zh-CN" dirty="0"/>
              <a:t>About me</a:t>
            </a:r>
            <a:endParaRPr lang="zh-CN" altLang="en-US" dirty="0"/>
          </a:p>
        </p:txBody>
      </p:sp>
      <p:sp>
        <p:nvSpPr>
          <p:cNvPr id="9" name="内容占位符 8">
            <a:extLst>
              <a:ext uri="{FF2B5EF4-FFF2-40B4-BE49-F238E27FC236}">
                <a16:creationId xmlns:a16="http://schemas.microsoft.com/office/drawing/2014/main" id="{BFFA87E6-1B0F-4D98-B908-7E21E06797BA}"/>
              </a:ext>
            </a:extLst>
          </p:cNvPr>
          <p:cNvSpPr>
            <a:spLocks noGrp="1"/>
          </p:cNvSpPr>
          <p:nvPr>
            <p:ph sz="half" idx="2"/>
          </p:nvPr>
        </p:nvSpPr>
        <p:spPr>
          <a:xfrm>
            <a:off x="466894" y="2073198"/>
            <a:ext cx="11306006" cy="4274848"/>
          </a:xfrm>
        </p:spPr>
        <p:txBody>
          <a:bodyPr>
            <a:normAutofit fontScale="92500" lnSpcReduction="20000"/>
          </a:bodyPr>
          <a:lstStyle/>
          <a:p>
            <a:r>
              <a:rPr lang="zh-CN" altLang="en-US" dirty="0"/>
              <a:t>赵辰阳</a:t>
            </a:r>
            <a:endParaRPr lang="en-US" altLang="zh-CN" dirty="0"/>
          </a:p>
          <a:p>
            <a:r>
              <a:rPr lang="zh-CN" altLang="en-US" dirty="0"/>
              <a:t>少年班学院</a:t>
            </a:r>
            <a:r>
              <a:rPr lang="en-US" altLang="zh-CN" dirty="0"/>
              <a:t>19</a:t>
            </a:r>
            <a:r>
              <a:rPr lang="zh-CN" altLang="en-US" dirty="0"/>
              <a:t>级</a:t>
            </a:r>
            <a:endParaRPr lang="en-US" altLang="zh-CN" dirty="0"/>
          </a:p>
          <a:p>
            <a:r>
              <a:rPr lang="zh-CN" altLang="en-US" dirty="0"/>
              <a:t>修读方向：计算机科学与技术</a:t>
            </a:r>
            <a:endParaRPr lang="en-US" altLang="zh-CN" dirty="0"/>
          </a:p>
          <a:p>
            <a:r>
              <a:rPr lang="zh-CN" altLang="en-US" dirty="0"/>
              <a:t>目前研究方向：拍照搜题的图文转换</a:t>
            </a:r>
            <a:endParaRPr lang="en-US" altLang="zh-CN" dirty="0"/>
          </a:p>
          <a:p>
            <a:r>
              <a:rPr lang="zh-CN" altLang="en-US" dirty="0"/>
              <a:t>个人能力介绍：</a:t>
            </a:r>
          </a:p>
          <a:p>
            <a:pPr marL="0" indent="0">
              <a:buNone/>
            </a:pPr>
            <a:r>
              <a:rPr lang="en-US" altLang="zh-CN" dirty="0"/>
              <a:t>1.</a:t>
            </a:r>
            <a:r>
              <a:rPr lang="zh-CN" altLang="en-US" dirty="0"/>
              <a:t>操作系统</a:t>
            </a:r>
          </a:p>
          <a:p>
            <a:pPr marL="0" indent="0">
              <a:buNone/>
            </a:pPr>
            <a:r>
              <a:rPr lang="zh-CN" altLang="en-US" dirty="0"/>
              <a:t>  </a:t>
            </a:r>
            <a:r>
              <a:rPr lang="en-US" altLang="zh-CN" dirty="0"/>
              <a:t>Windows10</a:t>
            </a:r>
            <a:r>
              <a:rPr lang="zh-CN" altLang="en-US" dirty="0"/>
              <a:t>和</a:t>
            </a:r>
            <a:r>
              <a:rPr lang="en-US" altLang="zh-CN" dirty="0"/>
              <a:t>Linux(</a:t>
            </a:r>
            <a:r>
              <a:rPr lang="en-US" altLang="zh-CN" dirty="0" err="1"/>
              <a:t>manjaro</a:t>
            </a:r>
            <a:r>
              <a:rPr lang="en-US" altLang="zh-CN" dirty="0"/>
              <a:t>)</a:t>
            </a:r>
            <a:r>
              <a:rPr lang="zh-CN" altLang="en-US" dirty="0"/>
              <a:t>双系统，熟悉</a:t>
            </a:r>
            <a:r>
              <a:rPr lang="en-US" altLang="zh-CN" dirty="0"/>
              <a:t>Linux</a:t>
            </a:r>
            <a:r>
              <a:rPr lang="zh-CN" altLang="en-US" dirty="0"/>
              <a:t>下命令行操作，环境配置</a:t>
            </a:r>
          </a:p>
          <a:p>
            <a:pPr marL="0" indent="0">
              <a:buNone/>
            </a:pPr>
            <a:r>
              <a:rPr lang="en-US" altLang="zh-CN" dirty="0"/>
              <a:t>2.</a:t>
            </a:r>
            <a:r>
              <a:rPr lang="zh-CN" altLang="en-US" dirty="0"/>
              <a:t>编程语言：</a:t>
            </a:r>
          </a:p>
          <a:p>
            <a:pPr marL="0" indent="0">
              <a:buNone/>
            </a:pPr>
            <a:r>
              <a:rPr lang="zh-CN" altLang="en-US" dirty="0"/>
              <a:t>  </a:t>
            </a:r>
            <a:r>
              <a:rPr lang="en-US" altLang="zh-CN" dirty="0"/>
              <a:t>c</a:t>
            </a:r>
            <a:r>
              <a:rPr lang="zh-CN" altLang="en-US" dirty="0"/>
              <a:t>，</a:t>
            </a:r>
            <a:r>
              <a:rPr lang="en-US" altLang="zh-CN" dirty="0" err="1"/>
              <a:t>c++</a:t>
            </a:r>
            <a:r>
              <a:rPr lang="zh-CN" altLang="en-US" dirty="0"/>
              <a:t>，面向对象的</a:t>
            </a:r>
            <a:r>
              <a:rPr lang="en-US" altLang="zh-CN" dirty="0"/>
              <a:t>python</a:t>
            </a:r>
          </a:p>
          <a:p>
            <a:pPr marL="0" indent="0">
              <a:buNone/>
            </a:pPr>
            <a:r>
              <a:rPr lang="en-US" altLang="zh-CN" dirty="0"/>
              <a:t>3.</a:t>
            </a:r>
            <a:r>
              <a:rPr lang="zh-CN" altLang="en-US" dirty="0"/>
              <a:t>其他方面：</a:t>
            </a:r>
          </a:p>
          <a:p>
            <a:pPr marL="0" indent="0">
              <a:buNone/>
            </a:pPr>
            <a:r>
              <a:rPr lang="zh-CN" altLang="en-US" dirty="0"/>
              <a:t>  </a:t>
            </a:r>
            <a:r>
              <a:rPr lang="en-US" altLang="zh-CN" dirty="0"/>
              <a:t>git</a:t>
            </a:r>
            <a:r>
              <a:rPr lang="zh-CN" altLang="en-US" dirty="0"/>
              <a:t>，数据可视化</a:t>
            </a:r>
            <a:r>
              <a:rPr lang="en-US" altLang="zh-CN" dirty="0"/>
              <a:t>(</a:t>
            </a:r>
            <a:r>
              <a:rPr lang="en-US" altLang="zh-CN" dirty="0" err="1"/>
              <a:t>numpy</a:t>
            </a:r>
            <a:r>
              <a:rPr lang="en-US" altLang="zh-CN" dirty="0"/>
              <a:t>/pandas/matplotlib/</a:t>
            </a:r>
            <a:r>
              <a:rPr lang="en-US" altLang="zh-CN" dirty="0" err="1"/>
              <a:t>plotly</a:t>
            </a:r>
            <a:r>
              <a:rPr lang="en-US" altLang="zh-CN" dirty="0"/>
              <a:t>)</a:t>
            </a:r>
            <a:r>
              <a:rPr lang="zh-CN" altLang="en-US" dirty="0"/>
              <a:t>，机器学习</a:t>
            </a:r>
            <a:r>
              <a:rPr lang="en-US" altLang="zh-CN" dirty="0"/>
              <a:t>/</a:t>
            </a:r>
            <a:r>
              <a:rPr lang="zh-CN" altLang="en-US" dirty="0"/>
              <a:t>深度学习</a:t>
            </a:r>
            <a:r>
              <a:rPr lang="en-US" altLang="zh-CN" dirty="0"/>
              <a:t>/</a:t>
            </a:r>
            <a:r>
              <a:rPr lang="zh-CN" altLang="en-US" dirty="0"/>
              <a:t>计算机视觉</a:t>
            </a:r>
            <a:r>
              <a:rPr lang="en-US" altLang="zh-CN" dirty="0"/>
              <a:t>(</a:t>
            </a:r>
            <a:r>
              <a:rPr lang="en-US" altLang="zh-CN" dirty="0" err="1"/>
              <a:t>numpy</a:t>
            </a:r>
            <a:r>
              <a:rPr lang="en-US" altLang="zh-CN" dirty="0"/>
              <a:t>/</a:t>
            </a:r>
            <a:r>
              <a:rPr lang="en-US" altLang="zh-CN" dirty="0" err="1"/>
              <a:t>sklearn</a:t>
            </a:r>
            <a:r>
              <a:rPr lang="en-US" altLang="zh-CN" dirty="0"/>
              <a:t>/</a:t>
            </a:r>
            <a:r>
              <a:rPr lang="en-US" altLang="zh-CN" dirty="0" err="1"/>
              <a:t>pytorch</a:t>
            </a:r>
            <a:r>
              <a:rPr lang="en-US" altLang="zh-CN" dirty="0"/>
              <a:t>)</a:t>
            </a:r>
            <a:r>
              <a:rPr lang="zh-CN" altLang="en-US" dirty="0"/>
              <a:t>，</a:t>
            </a:r>
            <a:r>
              <a:rPr lang="en-US" altLang="zh-CN" dirty="0"/>
              <a:t>Microsoft Office, Markdown, Latex </a:t>
            </a:r>
          </a:p>
          <a:p>
            <a:pPr marL="0" indent="0">
              <a:buNone/>
            </a:pPr>
            <a:r>
              <a:rPr lang="en-US" altLang="zh-CN" dirty="0"/>
              <a:t>  </a:t>
            </a:r>
            <a:r>
              <a:rPr lang="zh-CN" altLang="en-US" dirty="0"/>
              <a:t>接触过：爬虫</a:t>
            </a:r>
            <a:r>
              <a:rPr lang="en-US" altLang="zh-CN" dirty="0"/>
              <a:t>(requests)</a:t>
            </a:r>
            <a:r>
              <a:rPr lang="zh-CN" altLang="en-US" dirty="0"/>
              <a:t>，</a:t>
            </a:r>
            <a:r>
              <a:rPr lang="en-US" altLang="zh-CN" dirty="0"/>
              <a:t>RISC-V</a:t>
            </a:r>
            <a:r>
              <a:rPr lang="zh-CN" altLang="en-US" dirty="0"/>
              <a:t>，网页模板</a:t>
            </a:r>
            <a:endParaRPr lang="en-US" altLang="zh-CN" dirty="0"/>
          </a:p>
        </p:txBody>
      </p:sp>
    </p:spTree>
    <p:extLst>
      <p:ext uri="{BB962C8B-B14F-4D97-AF65-F5344CB8AC3E}">
        <p14:creationId xmlns:p14="http://schemas.microsoft.com/office/powerpoint/2010/main" val="1666138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descr="数字">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6" name="标题 5">
            <a:extLst>
              <a:ext uri="{FF2B5EF4-FFF2-40B4-BE49-F238E27FC236}">
                <a16:creationId xmlns:a16="http://schemas.microsoft.com/office/drawing/2014/main" id="{73AA6FB1-6FDB-45A5-B16B-8983C1D89CD1}"/>
              </a:ext>
            </a:extLst>
          </p:cNvPr>
          <p:cNvSpPr>
            <a:spLocks noGrp="1"/>
          </p:cNvSpPr>
          <p:nvPr>
            <p:ph type="ctrTitle"/>
          </p:nvPr>
        </p:nvSpPr>
        <p:spPr>
          <a:xfrm>
            <a:off x="8676927" y="1205070"/>
            <a:ext cx="2320271" cy="1475013"/>
          </a:xfrm>
        </p:spPr>
        <p:txBody>
          <a:bodyPr/>
          <a:lstStyle/>
          <a:p>
            <a:r>
              <a:rPr lang="en-US" altLang="zh-CN" dirty="0"/>
              <a:t>Thanks!</a:t>
            </a:r>
            <a:endParaRPr lang="zh-CN" altLang="en-US" dirty="0"/>
          </a:p>
        </p:txBody>
      </p:sp>
      <p:sp>
        <p:nvSpPr>
          <p:cNvPr id="9" name="文本框 8">
            <a:extLst>
              <a:ext uri="{FF2B5EF4-FFF2-40B4-BE49-F238E27FC236}">
                <a16:creationId xmlns:a16="http://schemas.microsoft.com/office/drawing/2014/main" id="{A2B68AD1-446D-46A0-9CEF-0A72D29CC732}"/>
              </a:ext>
            </a:extLst>
          </p:cNvPr>
          <p:cNvSpPr txBox="1"/>
          <p:nvPr/>
        </p:nvSpPr>
        <p:spPr>
          <a:xfrm>
            <a:off x="8062546" y="3562349"/>
            <a:ext cx="3534508" cy="1754326"/>
          </a:xfrm>
          <a:prstGeom prst="rect">
            <a:avLst/>
          </a:prstGeom>
          <a:noFill/>
        </p:spPr>
        <p:txBody>
          <a:bodyPr wrap="square" rtlCol="0">
            <a:spAutoFit/>
          </a:bodyPr>
          <a:lstStyle/>
          <a:p>
            <a:endParaRPr lang="en-US" altLang="zh-CN" dirty="0">
              <a:solidFill>
                <a:schemeClr val="bg1"/>
              </a:solidFill>
            </a:endParaRPr>
          </a:p>
          <a:p>
            <a:r>
              <a:rPr lang="zh-CN" altLang="en-US" dirty="0">
                <a:solidFill>
                  <a:schemeClr val="bg1"/>
                </a:solidFill>
              </a:rPr>
              <a:t>赵辰阳</a:t>
            </a:r>
            <a:endParaRPr lang="en-US" altLang="zh-CN" dirty="0">
              <a:solidFill>
                <a:schemeClr val="bg1"/>
              </a:solidFill>
            </a:endParaRPr>
          </a:p>
          <a:p>
            <a:r>
              <a:rPr lang="en-US" altLang="zh-CN" dirty="0">
                <a:solidFill>
                  <a:srgbClr val="828282"/>
                </a:solidFill>
              </a:rPr>
              <a:t> </a:t>
            </a:r>
          </a:p>
          <a:p>
            <a:r>
              <a:rPr lang="en-US" altLang="zh-CN" dirty="0">
                <a:solidFill>
                  <a:schemeClr val="bg1"/>
                </a:solidFill>
              </a:rPr>
              <a:t>Email: zcy888@mail.ustc.edu.cn</a:t>
            </a:r>
          </a:p>
          <a:p>
            <a:r>
              <a:rPr lang="en-US" altLang="zh-CN" dirty="0" err="1">
                <a:solidFill>
                  <a:schemeClr val="bg1"/>
                </a:solidFill>
              </a:rPr>
              <a:t>Github</a:t>
            </a:r>
            <a:r>
              <a:rPr lang="en-US" altLang="zh-CN" dirty="0">
                <a:solidFill>
                  <a:schemeClr val="bg1"/>
                </a:solidFill>
              </a:rPr>
              <a:t>: github.com/</a:t>
            </a:r>
            <a:r>
              <a:rPr lang="en-US" altLang="zh-CN" dirty="0" err="1">
                <a:solidFill>
                  <a:schemeClr val="bg1"/>
                </a:solidFill>
              </a:rPr>
              <a:t>peterzcy</a:t>
            </a:r>
            <a:endParaRPr lang="en-US" altLang="zh-CN" dirty="0">
              <a:solidFill>
                <a:schemeClr val="bg1"/>
              </a:solidFill>
            </a:endParaRPr>
          </a:p>
          <a:p>
            <a:endParaRPr lang="zh-CN" altLang="en-US" dirty="0"/>
          </a:p>
        </p:txBody>
      </p:sp>
    </p:spTree>
    <p:extLst>
      <p:ext uri="{BB962C8B-B14F-4D97-AF65-F5344CB8AC3E}">
        <p14:creationId xmlns:p14="http://schemas.microsoft.com/office/powerpoint/2010/main" val="3501347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4" descr="数字">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sp>
        <p:nvSpPr>
          <p:cNvPr id="2" name="标题 1">
            <a:extLst>
              <a:ext uri="{FF2B5EF4-FFF2-40B4-BE49-F238E27FC236}">
                <a16:creationId xmlns:a16="http://schemas.microsoft.com/office/drawing/2014/main" id="{7F2616EE-270D-4F4C-BA1F-2708D387B800}"/>
              </a:ext>
            </a:extLst>
          </p:cNvPr>
          <p:cNvSpPr>
            <a:spLocks noGrp="1"/>
          </p:cNvSpPr>
          <p:nvPr>
            <p:ph type="title"/>
          </p:nvPr>
        </p:nvSpPr>
        <p:spPr>
          <a:xfrm>
            <a:off x="584200" y="1006956"/>
            <a:ext cx="7213600" cy="1121871"/>
          </a:xfrm>
        </p:spPr>
        <p:txBody>
          <a:bodyPr rtlCol="0" anchor="ctr">
            <a:normAutofit/>
          </a:bodyPr>
          <a:lstStyle/>
          <a:p>
            <a:pPr algn="ctr" rtl="0"/>
            <a:r>
              <a:rPr lang="en-US" altLang="zh-CN" dirty="0">
                <a:latin typeface="Microsoft YaHei UI" panose="020B0503020204020204" pitchFamily="34" charset="-122"/>
                <a:ea typeface="Microsoft YaHei UI" panose="020B0503020204020204" pitchFamily="34" charset="-122"/>
              </a:rPr>
              <a:t>Outline</a:t>
            </a:r>
            <a:endParaRPr lang="zh-cn" dirty="0">
              <a:latin typeface="Microsoft YaHei UI" panose="020B0503020204020204" pitchFamily="34" charset="-122"/>
              <a:ea typeface="Microsoft YaHei UI" panose="020B0503020204020204" pitchFamily="34" charset="-122"/>
            </a:endParaRPr>
          </a:p>
        </p:txBody>
      </p:sp>
      <p:graphicFrame>
        <p:nvGraphicFramePr>
          <p:cNvPr id="6" name="内容占位符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2746926443"/>
              </p:ext>
            </p:extLst>
          </p:nvPr>
        </p:nvGraphicFramePr>
        <p:xfrm>
          <a:off x="719571" y="2198254"/>
          <a:ext cx="6854248" cy="3563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84894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FA242A-C16A-461B-8E02-21AB499A3614}"/>
              </a:ext>
            </a:extLst>
          </p:cNvPr>
          <p:cNvSpPr>
            <a:spLocks noGrp="1"/>
          </p:cNvSpPr>
          <p:nvPr>
            <p:ph type="title"/>
          </p:nvPr>
        </p:nvSpPr>
        <p:spPr/>
        <p:txBody>
          <a:bodyPr/>
          <a:lstStyle/>
          <a:p>
            <a:r>
              <a:rPr lang="en-US" altLang="zh-CN" dirty="0"/>
              <a:t>preliminary</a:t>
            </a:r>
            <a:endParaRPr lang="zh-CN" altLang="en-US" dirty="0"/>
          </a:p>
        </p:txBody>
      </p:sp>
      <p:sp>
        <p:nvSpPr>
          <p:cNvPr id="6" name="文本占位符 5">
            <a:extLst>
              <a:ext uri="{FF2B5EF4-FFF2-40B4-BE49-F238E27FC236}">
                <a16:creationId xmlns:a16="http://schemas.microsoft.com/office/drawing/2014/main" id="{08DF637E-BA2B-4359-8C2A-C413935E2C2C}"/>
              </a:ext>
            </a:extLst>
          </p:cNvPr>
          <p:cNvSpPr>
            <a:spLocks noGrp="1"/>
          </p:cNvSpPr>
          <p:nvPr>
            <p:ph type="body" idx="1"/>
          </p:nvPr>
        </p:nvSpPr>
        <p:spPr/>
        <p:txBody>
          <a:bodyPr/>
          <a:lstStyle/>
          <a:p>
            <a:r>
              <a:rPr lang="en-US" altLang="zh-CN" dirty="0"/>
              <a:t>Eye Tracking / Gaze Estimation</a:t>
            </a:r>
            <a:endParaRPr lang="zh-CN" altLang="en-US" dirty="0"/>
          </a:p>
        </p:txBody>
      </p:sp>
      <p:pic>
        <p:nvPicPr>
          <p:cNvPr id="4" name="内容占位符 3">
            <a:extLst>
              <a:ext uri="{FF2B5EF4-FFF2-40B4-BE49-F238E27FC236}">
                <a16:creationId xmlns:a16="http://schemas.microsoft.com/office/drawing/2014/main" id="{B85A7E8D-6372-49E8-9E1E-FE4AF109B93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8250" y="2925763"/>
            <a:ext cx="5218288" cy="2935287"/>
          </a:xfrm>
          <a:prstGeom prst="rect">
            <a:avLst/>
          </a:prstGeom>
        </p:spPr>
      </p:pic>
      <p:sp>
        <p:nvSpPr>
          <p:cNvPr id="7" name="文本占位符 6">
            <a:extLst>
              <a:ext uri="{FF2B5EF4-FFF2-40B4-BE49-F238E27FC236}">
                <a16:creationId xmlns:a16="http://schemas.microsoft.com/office/drawing/2014/main" id="{17828757-EDBD-4BA3-8E0C-959435C83B59}"/>
              </a:ext>
            </a:extLst>
          </p:cNvPr>
          <p:cNvSpPr>
            <a:spLocks noGrp="1"/>
          </p:cNvSpPr>
          <p:nvPr>
            <p:ph type="body" sz="quarter" idx="3"/>
          </p:nvPr>
        </p:nvSpPr>
        <p:spPr/>
        <p:txBody>
          <a:bodyPr/>
          <a:lstStyle/>
          <a:p>
            <a:r>
              <a:rPr lang="en-US" altLang="zh-CN" dirty="0"/>
              <a:t>Human-computer Interaction</a:t>
            </a:r>
            <a:endParaRPr lang="zh-CN" altLang="en-US" dirty="0"/>
          </a:p>
        </p:txBody>
      </p:sp>
      <p:sp>
        <p:nvSpPr>
          <p:cNvPr id="8" name="内容占位符 7">
            <a:extLst>
              <a:ext uri="{FF2B5EF4-FFF2-40B4-BE49-F238E27FC236}">
                <a16:creationId xmlns:a16="http://schemas.microsoft.com/office/drawing/2014/main" id="{A7CE83CD-FF2F-41C7-B401-5CC034EC01C1}"/>
              </a:ext>
            </a:extLst>
          </p:cNvPr>
          <p:cNvSpPr>
            <a:spLocks noGrp="1"/>
          </p:cNvSpPr>
          <p:nvPr>
            <p:ph sz="quarter" idx="4"/>
          </p:nvPr>
        </p:nvSpPr>
        <p:spPr/>
        <p:txBody>
          <a:bodyPr/>
          <a:lstStyle/>
          <a:p>
            <a:endParaRPr lang="zh-CN" altLang="en-US"/>
          </a:p>
        </p:txBody>
      </p:sp>
      <p:pic>
        <p:nvPicPr>
          <p:cNvPr id="5" name="图片 4">
            <a:extLst>
              <a:ext uri="{FF2B5EF4-FFF2-40B4-BE49-F238E27FC236}">
                <a16:creationId xmlns:a16="http://schemas.microsoft.com/office/drawing/2014/main" id="{82543A32-0F1F-4A98-9BCC-CB89EDE1AE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7708" y="2925763"/>
            <a:ext cx="5393099" cy="3031395"/>
          </a:xfrm>
          <a:prstGeom prst="rect">
            <a:avLst/>
          </a:prstGeom>
        </p:spPr>
      </p:pic>
    </p:spTree>
    <p:extLst>
      <p:ext uri="{BB962C8B-B14F-4D97-AF65-F5344CB8AC3E}">
        <p14:creationId xmlns:p14="http://schemas.microsoft.com/office/powerpoint/2010/main" val="3539661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内容占位符 4" descr="数字">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0" y="10"/>
            <a:ext cx="12191980" cy="6857990"/>
          </a:xfrm>
          <a:prstGeom prst="rect">
            <a:avLst/>
          </a:prstGeom>
        </p:spPr>
      </p:pic>
      <p:sp>
        <p:nvSpPr>
          <p:cNvPr id="2" name="标题 1">
            <a:extLst>
              <a:ext uri="{FF2B5EF4-FFF2-40B4-BE49-F238E27FC236}">
                <a16:creationId xmlns:a16="http://schemas.microsoft.com/office/drawing/2014/main" id="{7F2616EE-270D-4F4C-BA1F-2708D387B800}"/>
              </a:ext>
            </a:extLst>
          </p:cNvPr>
          <p:cNvSpPr>
            <a:spLocks noGrp="1"/>
          </p:cNvSpPr>
          <p:nvPr>
            <p:ph type="title"/>
          </p:nvPr>
        </p:nvSpPr>
        <p:spPr>
          <a:xfrm>
            <a:off x="581193" y="384005"/>
            <a:ext cx="7213600" cy="1121871"/>
          </a:xfrm>
        </p:spPr>
        <p:txBody>
          <a:bodyPr rtlCol="0" anchor="ctr">
            <a:normAutofit/>
          </a:bodyPr>
          <a:lstStyle/>
          <a:p>
            <a:pPr algn="ctr" rtl="0"/>
            <a:r>
              <a:rPr lang="en-US" altLang="zh-CN" dirty="0">
                <a:latin typeface="Microsoft YaHei UI" panose="020B0503020204020204" pitchFamily="34" charset="-122"/>
                <a:ea typeface="Microsoft YaHei UI" panose="020B0503020204020204" pitchFamily="34" charset="-122"/>
              </a:rPr>
              <a:t>What</a:t>
            </a:r>
            <a:r>
              <a:rPr lang="zh-CN" altLang="en-US" dirty="0"/>
              <a:t> </a:t>
            </a:r>
            <a:r>
              <a:rPr lang="en-US" altLang="zh-CN" dirty="0"/>
              <a:t>is</a:t>
            </a:r>
            <a:r>
              <a:rPr lang="zh-CN" altLang="en-US" dirty="0"/>
              <a:t> </a:t>
            </a:r>
            <a:r>
              <a:rPr lang="en-US" altLang="zh-CN" dirty="0"/>
              <a:t>eye tracking?</a:t>
            </a:r>
            <a:endParaRPr lang="zh-cn" dirty="0">
              <a:latin typeface="Microsoft YaHei UI" panose="020B0503020204020204" pitchFamily="34" charset="-122"/>
              <a:ea typeface="Microsoft YaHei UI" panose="020B0503020204020204" pitchFamily="34" charset="-122"/>
            </a:endParaRPr>
          </a:p>
        </p:txBody>
      </p:sp>
      <p:sp>
        <p:nvSpPr>
          <p:cNvPr id="5" name="内容占位符 4">
            <a:extLst>
              <a:ext uri="{FF2B5EF4-FFF2-40B4-BE49-F238E27FC236}">
                <a16:creationId xmlns:a16="http://schemas.microsoft.com/office/drawing/2014/main" id="{F4C32381-20A8-4F27-A975-8ED151D880C4}"/>
              </a:ext>
            </a:extLst>
          </p:cNvPr>
          <p:cNvSpPr>
            <a:spLocks noGrp="1"/>
          </p:cNvSpPr>
          <p:nvPr>
            <p:ph idx="1"/>
          </p:nvPr>
        </p:nvSpPr>
        <p:spPr>
          <a:xfrm>
            <a:off x="581193" y="1318853"/>
            <a:ext cx="7213600" cy="4539947"/>
          </a:xfrm>
          <a:solidFill>
            <a:schemeClr val="accent2">
              <a:lumMod val="75000"/>
            </a:schemeClr>
          </a:solidFill>
        </p:spPr>
        <p:txBody>
          <a:bodyPr/>
          <a:lstStyle/>
          <a:p>
            <a:pPr algn="l"/>
            <a:r>
              <a:rPr lang="en-US" altLang="zh-CN" b="1" i="0" dirty="0">
                <a:solidFill>
                  <a:schemeClr val="bg1"/>
                </a:solidFill>
                <a:effectLst/>
                <a:latin typeface="Arial" panose="020B0604020202020204" pitchFamily="34" charset="0"/>
              </a:rPr>
              <a:t>Eye tracking</a:t>
            </a:r>
            <a:r>
              <a:rPr lang="en-US" altLang="zh-CN" b="0" i="0" dirty="0">
                <a:solidFill>
                  <a:schemeClr val="bg1"/>
                </a:solidFill>
                <a:effectLst/>
                <a:latin typeface="Arial" panose="020B0604020202020204" pitchFamily="34" charset="0"/>
              </a:rPr>
              <a:t> is the process of measuring either the point of </a:t>
            </a:r>
            <a:r>
              <a:rPr lang="en-US" altLang="zh-CN" b="0" i="0" u="none" strike="noStrike" dirty="0">
                <a:solidFill>
                  <a:schemeClr val="bg1"/>
                </a:solidFill>
                <a:effectLst/>
                <a:latin typeface="Arial" panose="020B0604020202020204" pitchFamily="34" charset="0"/>
                <a:hlinkClick r:id="rId4" tooltip="Gaze (physiology)">
                  <a:extLst>
                    <a:ext uri="{A12FA001-AC4F-418D-AE19-62706E023703}">
                      <ahyp:hlinkClr xmlns:ahyp="http://schemas.microsoft.com/office/drawing/2018/hyperlinkcolor" val="tx"/>
                    </a:ext>
                  </a:extLst>
                </a:hlinkClick>
              </a:rPr>
              <a:t>gaze</a:t>
            </a:r>
            <a:r>
              <a:rPr lang="en-US" altLang="zh-CN" b="0" i="0" dirty="0">
                <a:solidFill>
                  <a:schemeClr val="bg1"/>
                </a:solidFill>
                <a:effectLst/>
                <a:latin typeface="Arial" panose="020B0604020202020204" pitchFamily="34" charset="0"/>
              </a:rPr>
              <a:t> (where one is looking) or the motion of an eye relative to the head.</a:t>
            </a:r>
          </a:p>
          <a:p>
            <a:pPr algn="l"/>
            <a:r>
              <a:rPr lang="en-US" altLang="zh-CN" b="0" i="0" dirty="0">
                <a:solidFill>
                  <a:schemeClr val="bg1"/>
                </a:solidFill>
                <a:effectLst/>
                <a:latin typeface="Arial" panose="020B0604020202020204" pitchFamily="34" charset="0"/>
              </a:rPr>
              <a:t>An </a:t>
            </a:r>
            <a:r>
              <a:rPr lang="en-US" altLang="zh-CN" b="1" i="0" dirty="0">
                <a:solidFill>
                  <a:schemeClr val="bg1"/>
                </a:solidFill>
                <a:effectLst/>
                <a:latin typeface="Arial" panose="020B0604020202020204" pitchFamily="34" charset="0"/>
              </a:rPr>
              <a:t>eye tracker</a:t>
            </a:r>
            <a:r>
              <a:rPr lang="en-US" altLang="zh-CN" b="0" i="0" dirty="0">
                <a:solidFill>
                  <a:schemeClr val="bg1"/>
                </a:solidFill>
                <a:effectLst/>
                <a:latin typeface="Arial" panose="020B0604020202020204" pitchFamily="34" charset="0"/>
              </a:rPr>
              <a:t> is a device for measuring eye positions and </a:t>
            </a:r>
            <a:r>
              <a:rPr lang="en-US" altLang="zh-CN" b="0" i="0" u="none" strike="noStrike" dirty="0">
                <a:solidFill>
                  <a:schemeClr val="bg1"/>
                </a:solidFill>
                <a:effectLst/>
                <a:latin typeface="Arial" panose="020B0604020202020204" pitchFamily="34" charset="0"/>
                <a:hlinkClick r:id="rId5" tooltip="Eye movement (sensory)">
                  <a:extLst>
                    <a:ext uri="{A12FA001-AC4F-418D-AE19-62706E023703}">
                      <ahyp:hlinkClr xmlns:ahyp="http://schemas.microsoft.com/office/drawing/2018/hyperlinkcolor" val="tx"/>
                    </a:ext>
                  </a:extLst>
                </a:hlinkClick>
              </a:rPr>
              <a:t>eye movement</a:t>
            </a:r>
            <a:r>
              <a:rPr lang="en-US" altLang="zh-CN" b="0" i="0" dirty="0">
                <a:solidFill>
                  <a:schemeClr val="bg1"/>
                </a:solidFill>
                <a:effectLst/>
                <a:latin typeface="Arial" panose="020B0604020202020204" pitchFamily="34" charset="0"/>
              </a:rPr>
              <a:t>. Eye trackers are used in research on the </a:t>
            </a:r>
            <a:r>
              <a:rPr lang="en-US" altLang="zh-CN" b="0" i="0" u="none" strike="noStrike" dirty="0">
                <a:solidFill>
                  <a:schemeClr val="bg1"/>
                </a:solidFill>
                <a:effectLst/>
                <a:latin typeface="Arial" panose="020B0604020202020204" pitchFamily="34" charset="0"/>
                <a:hlinkClick r:id="rId6" tooltip="Visual system">
                  <a:extLst>
                    <a:ext uri="{A12FA001-AC4F-418D-AE19-62706E023703}">
                      <ahyp:hlinkClr xmlns:ahyp="http://schemas.microsoft.com/office/drawing/2018/hyperlinkcolor" val="tx"/>
                    </a:ext>
                  </a:extLst>
                </a:hlinkClick>
              </a:rPr>
              <a:t>visual system</a:t>
            </a:r>
            <a:r>
              <a:rPr lang="en-US" altLang="zh-CN" b="0" i="0" dirty="0">
                <a:solidFill>
                  <a:schemeClr val="bg1"/>
                </a:solidFill>
                <a:effectLst/>
                <a:latin typeface="Arial" panose="020B0604020202020204" pitchFamily="34" charset="0"/>
              </a:rPr>
              <a:t>, in psychology, in </a:t>
            </a:r>
            <a:r>
              <a:rPr lang="en-US" altLang="zh-CN" b="0" i="0" u="none" strike="noStrike" dirty="0">
                <a:solidFill>
                  <a:schemeClr val="bg1"/>
                </a:solidFill>
                <a:effectLst/>
                <a:latin typeface="Arial" panose="020B0604020202020204" pitchFamily="34" charset="0"/>
                <a:hlinkClick r:id="rId7" tooltip="Psycholinguistics">
                  <a:extLst>
                    <a:ext uri="{A12FA001-AC4F-418D-AE19-62706E023703}">
                      <ahyp:hlinkClr xmlns:ahyp="http://schemas.microsoft.com/office/drawing/2018/hyperlinkcolor" val="tx"/>
                    </a:ext>
                  </a:extLst>
                </a:hlinkClick>
              </a:rPr>
              <a:t>psycholinguistics</a:t>
            </a:r>
            <a:r>
              <a:rPr lang="en-US" altLang="zh-CN" b="0" i="0" dirty="0">
                <a:solidFill>
                  <a:schemeClr val="bg1"/>
                </a:solidFill>
                <a:effectLst/>
                <a:latin typeface="Arial" panose="020B0604020202020204" pitchFamily="34" charset="0"/>
              </a:rPr>
              <a:t>, marketing, as an input device for </a:t>
            </a:r>
            <a:r>
              <a:rPr lang="en-US" altLang="zh-CN" b="0" i="0" u="none" strike="noStrike" dirty="0">
                <a:solidFill>
                  <a:schemeClr val="bg1"/>
                </a:solidFill>
                <a:effectLst/>
                <a:latin typeface="Arial" panose="020B0604020202020204" pitchFamily="34" charset="0"/>
                <a:hlinkClick r:id="rId8" tooltip="Human-computer interaction">
                  <a:extLst>
                    <a:ext uri="{A12FA001-AC4F-418D-AE19-62706E023703}">
                      <ahyp:hlinkClr xmlns:ahyp="http://schemas.microsoft.com/office/drawing/2018/hyperlinkcolor" val="tx"/>
                    </a:ext>
                  </a:extLst>
                </a:hlinkClick>
              </a:rPr>
              <a:t>human-computer interaction</a:t>
            </a:r>
            <a:r>
              <a:rPr lang="en-US" altLang="zh-CN" b="0" i="0" dirty="0">
                <a:solidFill>
                  <a:schemeClr val="bg1"/>
                </a:solidFill>
                <a:effectLst/>
                <a:latin typeface="Arial" panose="020B0604020202020204" pitchFamily="34" charset="0"/>
              </a:rPr>
              <a:t>, and in product design.</a:t>
            </a:r>
          </a:p>
          <a:p>
            <a:pPr marL="0" indent="0" algn="r">
              <a:buNone/>
            </a:pPr>
            <a:r>
              <a:rPr lang="en-US" altLang="zh-CN" dirty="0">
                <a:solidFill>
                  <a:schemeClr val="bg1"/>
                </a:solidFill>
                <a:latin typeface="Arial" panose="020B0604020202020204" pitchFamily="34" charset="0"/>
              </a:rPr>
              <a:t>From Wikipedia</a:t>
            </a:r>
            <a:endParaRPr lang="en-US" altLang="zh-CN" b="0" i="0" dirty="0">
              <a:solidFill>
                <a:schemeClr val="bg1"/>
              </a:solidFill>
              <a:effectLst/>
              <a:latin typeface="Akzidenz-Grotesk"/>
            </a:endParaRPr>
          </a:p>
        </p:txBody>
      </p:sp>
      <p:pic>
        <p:nvPicPr>
          <p:cNvPr id="6146" name="Picture 2">
            <a:extLst>
              <a:ext uri="{FF2B5EF4-FFF2-40B4-BE49-F238E27FC236}">
                <a16:creationId xmlns:a16="http://schemas.microsoft.com/office/drawing/2014/main" id="{7FC7EE39-9CCD-4542-95FC-2CA5A404BC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77490" y="1318853"/>
            <a:ext cx="3841312" cy="2886804"/>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8">
            <a:extLst>
              <a:ext uri="{FF2B5EF4-FFF2-40B4-BE49-F238E27FC236}">
                <a16:creationId xmlns:a16="http://schemas.microsoft.com/office/drawing/2014/main" id="{4E386248-FFF0-40CC-8438-16FC1E6C6744}"/>
              </a:ext>
            </a:extLst>
          </p:cNvPr>
          <p:cNvSpPr txBox="1"/>
          <p:nvPr/>
        </p:nvSpPr>
        <p:spPr>
          <a:xfrm>
            <a:off x="7996540" y="4381471"/>
            <a:ext cx="3985910" cy="1754326"/>
          </a:xfrm>
          <a:prstGeom prst="rect">
            <a:avLst/>
          </a:prstGeom>
          <a:solidFill>
            <a:schemeClr val="accent2">
              <a:lumMod val="75000"/>
            </a:schemeClr>
          </a:solidFill>
        </p:spPr>
        <p:txBody>
          <a:bodyPr wrap="square">
            <a:spAutoFit/>
          </a:bodyPr>
          <a:lstStyle/>
          <a:p>
            <a:r>
              <a:rPr lang="en-US" altLang="zh-CN" b="0" i="0" dirty="0">
                <a:solidFill>
                  <a:schemeClr val="bg1"/>
                </a:solidFill>
                <a:effectLst/>
                <a:latin typeface="Arial" panose="020B0604020202020204" pitchFamily="34" charset="0"/>
              </a:rPr>
              <a:t>An example of fixations and saccades over text. This is the typical pattern of eye movement during reading. The eyes never move smoothly over still text.</a:t>
            </a:r>
          </a:p>
          <a:p>
            <a:pPr algn="r"/>
            <a:r>
              <a:rPr lang="en-US" altLang="zh-CN" dirty="0">
                <a:solidFill>
                  <a:schemeClr val="bg1"/>
                </a:solidFill>
                <a:latin typeface="Arial" panose="020B0604020202020204" pitchFamily="34" charset="0"/>
              </a:rPr>
              <a:t>From Wikipedia</a:t>
            </a:r>
            <a:endParaRPr lang="zh-CN" altLang="en-US" dirty="0">
              <a:solidFill>
                <a:schemeClr val="bg1"/>
              </a:solidFill>
            </a:endParaRPr>
          </a:p>
        </p:txBody>
      </p:sp>
    </p:spTree>
    <p:extLst>
      <p:ext uri="{BB962C8B-B14F-4D97-AF65-F5344CB8AC3E}">
        <p14:creationId xmlns:p14="http://schemas.microsoft.com/office/powerpoint/2010/main" val="3141655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4" descr="数字">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sp>
        <p:nvSpPr>
          <p:cNvPr id="2" name="标题 1">
            <a:extLst>
              <a:ext uri="{FF2B5EF4-FFF2-40B4-BE49-F238E27FC236}">
                <a16:creationId xmlns:a16="http://schemas.microsoft.com/office/drawing/2014/main" id="{7F2616EE-270D-4F4C-BA1F-2708D387B800}"/>
              </a:ext>
            </a:extLst>
          </p:cNvPr>
          <p:cNvSpPr>
            <a:spLocks noGrp="1"/>
          </p:cNvSpPr>
          <p:nvPr>
            <p:ph type="title"/>
          </p:nvPr>
        </p:nvSpPr>
        <p:spPr>
          <a:xfrm>
            <a:off x="584200" y="1006956"/>
            <a:ext cx="7213600" cy="1121871"/>
          </a:xfrm>
        </p:spPr>
        <p:txBody>
          <a:bodyPr rtlCol="0" anchor="ctr">
            <a:normAutofit/>
          </a:bodyPr>
          <a:lstStyle/>
          <a:p>
            <a:pPr algn="ctr" rtl="0"/>
            <a:r>
              <a:rPr lang="en-US" altLang="zh-CN" dirty="0">
                <a:latin typeface="Microsoft YaHei UI" panose="020B0503020204020204" pitchFamily="34" charset="-122"/>
                <a:ea typeface="Microsoft YaHei UI" panose="020B0503020204020204" pitchFamily="34" charset="-122"/>
                <a:hlinkClick r:id="rId4" action="ppaction://hlinkfile">
                  <a:extLst>
                    <a:ext uri="{A12FA001-AC4F-418D-AE19-62706E023703}">
                      <ahyp:hlinkClr xmlns:ahyp="http://schemas.microsoft.com/office/drawing/2018/hyperlinkcolor" val="tx"/>
                    </a:ext>
                  </a:extLst>
                </a:hlinkClick>
              </a:rPr>
              <a:t>Applications</a:t>
            </a:r>
            <a:endParaRPr lang="zh-cn" dirty="0">
              <a:latin typeface="Microsoft YaHei UI" panose="020B0503020204020204" pitchFamily="34" charset="-122"/>
              <a:ea typeface="Microsoft YaHei UI" panose="020B0503020204020204" pitchFamily="34" charset="-122"/>
            </a:endParaRPr>
          </a:p>
        </p:txBody>
      </p:sp>
      <p:graphicFrame>
        <p:nvGraphicFramePr>
          <p:cNvPr id="6" name="内容占位符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2566455177"/>
              </p:ext>
            </p:extLst>
          </p:nvPr>
        </p:nvGraphicFramePr>
        <p:xfrm>
          <a:off x="719571" y="2198254"/>
          <a:ext cx="6854248" cy="35639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文本框 2">
            <a:extLst>
              <a:ext uri="{FF2B5EF4-FFF2-40B4-BE49-F238E27FC236}">
                <a16:creationId xmlns:a16="http://schemas.microsoft.com/office/drawing/2014/main" id="{497C268B-33E3-43EC-9E2E-83285EDBFBD4}"/>
              </a:ext>
            </a:extLst>
          </p:cNvPr>
          <p:cNvSpPr txBox="1"/>
          <p:nvPr/>
        </p:nvSpPr>
        <p:spPr>
          <a:xfrm>
            <a:off x="471409" y="5762192"/>
            <a:ext cx="7213600" cy="923330"/>
          </a:xfrm>
          <a:prstGeom prst="rect">
            <a:avLst/>
          </a:prstGeom>
          <a:noFill/>
        </p:spPr>
        <p:txBody>
          <a:bodyPr wrap="square" rtlCol="0">
            <a:spAutoFit/>
          </a:bodyPr>
          <a:lstStyle/>
          <a:p>
            <a:r>
              <a:rPr lang="en-US" altLang="zh-CN" dirty="0">
                <a:solidFill>
                  <a:schemeClr val="bg1"/>
                </a:solidFill>
                <a:hlinkClick r:id="rId10">
                  <a:extLst>
                    <a:ext uri="{A12FA001-AC4F-418D-AE19-62706E023703}">
                      <ahyp:hlinkClr xmlns:ahyp="http://schemas.microsoft.com/office/drawing/2018/hyperlinkcolor" val="tx"/>
                    </a:ext>
                  </a:extLst>
                </a:hlinkClick>
              </a:rPr>
              <a:t>https://www.tobiipro.com/fields-of-use/user-experience-interaction/gaze-interaction/</a:t>
            </a:r>
            <a:endParaRPr lang="en-US" altLang="zh-CN" dirty="0">
              <a:solidFill>
                <a:schemeClr val="bg1"/>
              </a:solidFill>
            </a:endParaRPr>
          </a:p>
          <a:p>
            <a:endParaRPr lang="zh-CN" altLang="en-US" dirty="0">
              <a:solidFill>
                <a:schemeClr val="accent1">
                  <a:lumMod val="20000"/>
                  <a:lumOff val="80000"/>
                </a:schemeClr>
              </a:solidFill>
            </a:endParaRPr>
          </a:p>
        </p:txBody>
      </p:sp>
      <p:pic>
        <p:nvPicPr>
          <p:cNvPr id="7170" name="Picture 2">
            <a:extLst>
              <a:ext uri="{FF2B5EF4-FFF2-40B4-BE49-F238E27FC236}">
                <a16:creationId xmlns:a16="http://schemas.microsoft.com/office/drawing/2014/main" id="{37BF4046-D142-4718-91A1-1307D5FA388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21981" y="1647031"/>
            <a:ext cx="4173423" cy="3563938"/>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8005B031-C4F2-42D8-BB19-89C9CFC604ED}"/>
              </a:ext>
            </a:extLst>
          </p:cNvPr>
          <p:cNvSpPr txBox="1"/>
          <p:nvPr/>
        </p:nvSpPr>
        <p:spPr>
          <a:xfrm>
            <a:off x="7821981" y="5254793"/>
            <a:ext cx="4056942" cy="1477328"/>
          </a:xfrm>
          <a:prstGeom prst="rect">
            <a:avLst/>
          </a:prstGeom>
          <a:solidFill>
            <a:schemeClr val="accent2">
              <a:lumMod val="75000"/>
            </a:schemeClr>
          </a:solidFill>
        </p:spPr>
        <p:txBody>
          <a:bodyPr wrap="square">
            <a:spAutoFit/>
          </a:bodyPr>
          <a:lstStyle/>
          <a:p>
            <a:r>
              <a:rPr lang="en-US" altLang="zh-CN" b="0" i="0" dirty="0">
                <a:solidFill>
                  <a:schemeClr val="bg1"/>
                </a:solidFill>
                <a:effectLst/>
                <a:latin typeface="Arial" panose="020B0604020202020204" pitchFamily="34" charset="0"/>
              </a:rPr>
              <a:t>This study by </a:t>
            </a:r>
            <a:r>
              <a:rPr lang="en-US" altLang="zh-CN" b="0" i="0" u="none" strike="noStrike" dirty="0" err="1">
                <a:solidFill>
                  <a:schemeClr val="bg1"/>
                </a:solidFill>
                <a:effectLst/>
                <a:latin typeface="Arial" panose="020B0604020202020204" pitchFamily="34" charset="0"/>
                <a:hlinkClick r:id="rId12">
                  <a:extLst>
                    <a:ext uri="{A12FA001-AC4F-418D-AE19-62706E023703}">
                      <ahyp:hlinkClr xmlns:ahyp="http://schemas.microsoft.com/office/drawing/2018/hyperlinkcolor" val="tx"/>
                    </a:ext>
                  </a:extLst>
                </a:hlinkClick>
              </a:rPr>
              <a:t>Yarbus</a:t>
            </a:r>
            <a:r>
              <a:rPr lang="en-US" altLang="zh-CN" b="0" i="0" u="none" strike="noStrike" dirty="0">
                <a:solidFill>
                  <a:schemeClr val="bg1"/>
                </a:solidFill>
                <a:effectLst/>
                <a:latin typeface="Arial" panose="020B0604020202020204" pitchFamily="34" charset="0"/>
                <a:hlinkClick r:id="rId12">
                  <a:extLst>
                    <a:ext uri="{A12FA001-AC4F-418D-AE19-62706E023703}">
                      <ahyp:hlinkClr xmlns:ahyp="http://schemas.microsoft.com/office/drawing/2018/hyperlinkcolor" val="tx"/>
                    </a:ext>
                  </a:extLst>
                </a:hlinkClick>
              </a:rPr>
              <a:t> (1967)</a:t>
            </a:r>
            <a:r>
              <a:rPr lang="en-US" altLang="zh-CN" b="0" i="0" dirty="0">
                <a:solidFill>
                  <a:schemeClr val="bg1"/>
                </a:solidFill>
                <a:effectLst/>
                <a:latin typeface="Arial" panose="020B0604020202020204" pitchFamily="34" charset="0"/>
              </a:rPr>
              <a:t> is often referred to as evidence on how the task given to a person influences his or her eye movement.</a:t>
            </a:r>
          </a:p>
          <a:p>
            <a:pPr algn="r"/>
            <a:r>
              <a:rPr lang="en-US" altLang="zh-CN" dirty="0">
                <a:solidFill>
                  <a:schemeClr val="bg1"/>
                </a:solidFill>
                <a:latin typeface="Arial" panose="020B0604020202020204" pitchFamily="34" charset="0"/>
              </a:rPr>
              <a:t>From Wikipedia</a:t>
            </a:r>
            <a:endParaRPr lang="zh-CN" altLang="en-US" dirty="0">
              <a:solidFill>
                <a:schemeClr val="bg1"/>
              </a:solidFill>
            </a:endParaRPr>
          </a:p>
        </p:txBody>
      </p:sp>
    </p:spTree>
    <p:extLst>
      <p:ext uri="{BB962C8B-B14F-4D97-AF65-F5344CB8AC3E}">
        <p14:creationId xmlns:p14="http://schemas.microsoft.com/office/powerpoint/2010/main" val="380075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FA242A-C16A-461B-8E02-21AB499A3614}"/>
              </a:ext>
            </a:extLst>
          </p:cNvPr>
          <p:cNvSpPr>
            <a:spLocks noGrp="1"/>
          </p:cNvSpPr>
          <p:nvPr>
            <p:ph type="title"/>
          </p:nvPr>
        </p:nvSpPr>
        <p:spPr/>
        <p:txBody>
          <a:bodyPr/>
          <a:lstStyle/>
          <a:p>
            <a:r>
              <a:rPr lang="en-US" altLang="zh-CN" dirty="0"/>
              <a:t>Eye tracking</a:t>
            </a:r>
            <a:endParaRPr lang="zh-CN" altLang="en-US" dirty="0"/>
          </a:p>
        </p:txBody>
      </p:sp>
      <p:sp>
        <p:nvSpPr>
          <p:cNvPr id="6" name="文本占位符 5">
            <a:extLst>
              <a:ext uri="{FF2B5EF4-FFF2-40B4-BE49-F238E27FC236}">
                <a16:creationId xmlns:a16="http://schemas.microsoft.com/office/drawing/2014/main" id="{08DF637E-BA2B-4359-8C2A-C413935E2C2C}"/>
              </a:ext>
            </a:extLst>
          </p:cNvPr>
          <p:cNvSpPr>
            <a:spLocks noGrp="1"/>
          </p:cNvSpPr>
          <p:nvPr>
            <p:ph type="body" idx="1"/>
          </p:nvPr>
        </p:nvSpPr>
        <p:spPr/>
        <p:txBody>
          <a:bodyPr/>
          <a:lstStyle/>
          <a:p>
            <a:r>
              <a:rPr lang="en-US" altLang="zh-CN" dirty="0"/>
              <a:t>Wearable</a:t>
            </a:r>
            <a:endParaRPr lang="zh-CN" altLang="en-US" dirty="0"/>
          </a:p>
        </p:txBody>
      </p:sp>
      <p:sp>
        <p:nvSpPr>
          <p:cNvPr id="7" name="文本占位符 6">
            <a:extLst>
              <a:ext uri="{FF2B5EF4-FFF2-40B4-BE49-F238E27FC236}">
                <a16:creationId xmlns:a16="http://schemas.microsoft.com/office/drawing/2014/main" id="{17828757-EDBD-4BA3-8E0C-959435C83B59}"/>
              </a:ext>
            </a:extLst>
          </p:cNvPr>
          <p:cNvSpPr>
            <a:spLocks noGrp="1"/>
          </p:cNvSpPr>
          <p:nvPr>
            <p:ph type="body" sz="quarter" idx="3"/>
          </p:nvPr>
        </p:nvSpPr>
        <p:spPr/>
        <p:txBody>
          <a:bodyPr/>
          <a:lstStyle/>
          <a:p>
            <a:r>
              <a:rPr lang="en-US" altLang="zh-CN" b="1" dirty="0"/>
              <a:t>Screen-Based(Remote)</a:t>
            </a:r>
            <a:endParaRPr lang="zh-CN" altLang="en-US" b="1" dirty="0"/>
          </a:p>
        </p:txBody>
      </p:sp>
      <p:pic>
        <p:nvPicPr>
          <p:cNvPr id="2050" name="Picture 2" descr="Screen based gaze tracking">
            <a:extLst>
              <a:ext uri="{FF2B5EF4-FFF2-40B4-BE49-F238E27FC236}">
                <a16:creationId xmlns:a16="http://schemas.microsoft.com/office/drawing/2014/main" id="{0A4361AB-A69F-49CC-BFB1-03B7FB7ECFCA}"/>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6701921" y="2925763"/>
            <a:ext cx="4425371" cy="293528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4A3690E-EB6A-49D6-A26B-39373E85FFB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887219" y="2804265"/>
            <a:ext cx="4351531" cy="3080919"/>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02CEB11F-E6B0-41E5-8240-E69601E43F53}"/>
              </a:ext>
            </a:extLst>
          </p:cNvPr>
          <p:cNvSpPr txBox="1"/>
          <p:nvPr/>
        </p:nvSpPr>
        <p:spPr>
          <a:xfrm>
            <a:off x="7562850" y="6128342"/>
            <a:ext cx="6096000" cy="369332"/>
          </a:xfrm>
          <a:prstGeom prst="rect">
            <a:avLst/>
          </a:prstGeom>
          <a:noFill/>
        </p:spPr>
        <p:txBody>
          <a:bodyPr wrap="square">
            <a:spAutoFit/>
          </a:bodyPr>
          <a:lstStyle/>
          <a:p>
            <a:r>
              <a:rPr lang="en-US" altLang="zh-CN" dirty="0"/>
              <a:t>https://learnopencv.com/gaze-tracking/</a:t>
            </a:r>
            <a:endParaRPr lang="zh-CN" altLang="en-US" dirty="0"/>
          </a:p>
        </p:txBody>
      </p:sp>
    </p:spTree>
    <p:extLst>
      <p:ext uri="{BB962C8B-B14F-4D97-AF65-F5344CB8AC3E}">
        <p14:creationId xmlns:p14="http://schemas.microsoft.com/office/powerpoint/2010/main" val="3584470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FA242A-C16A-461B-8E02-21AB499A3614}"/>
              </a:ext>
            </a:extLst>
          </p:cNvPr>
          <p:cNvSpPr>
            <a:spLocks noGrp="1"/>
          </p:cNvSpPr>
          <p:nvPr>
            <p:ph type="title"/>
          </p:nvPr>
        </p:nvSpPr>
        <p:spPr/>
        <p:txBody>
          <a:bodyPr/>
          <a:lstStyle/>
          <a:p>
            <a:r>
              <a:rPr lang="en-US" altLang="zh-CN" dirty="0"/>
              <a:t>wearable</a:t>
            </a:r>
            <a:endParaRPr lang="zh-CN" altLang="en-US" dirty="0"/>
          </a:p>
        </p:txBody>
      </p:sp>
      <p:pic>
        <p:nvPicPr>
          <p:cNvPr id="2052" name="Picture 4">
            <a:extLst>
              <a:ext uri="{FF2B5EF4-FFF2-40B4-BE49-F238E27FC236}">
                <a16:creationId xmlns:a16="http://schemas.microsoft.com/office/drawing/2014/main" id="{54A3690E-EB6A-49D6-A26B-39373E85FFBA}"/>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87219" y="2804265"/>
            <a:ext cx="4351531" cy="3080919"/>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02CEB11F-E6B0-41E5-8240-E69601E43F53}"/>
              </a:ext>
            </a:extLst>
          </p:cNvPr>
          <p:cNvSpPr txBox="1"/>
          <p:nvPr/>
        </p:nvSpPr>
        <p:spPr>
          <a:xfrm>
            <a:off x="7562850" y="6128342"/>
            <a:ext cx="6096000" cy="369332"/>
          </a:xfrm>
          <a:prstGeom prst="rect">
            <a:avLst/>
          </a:prstGeom>
          <a:noFill/>
        </p:spPr>
        <p:txBody>
          <a:bodyPr wrap="square">
            <a:spAutoFit/>
          </a:bodyPr>
          <a:lstStyle/>
          <a:p>
            <a:r>
              <a:rPr lang="en-US" altLang="zh-CN" dirty="0"/>
              <a:t>https://learnopencv.com/gaze-tracking/</a:t>
            </a:r>
            <a:endParaRPr lang="zh-CN" altLang="en-US" dirty="0"/>
          </a:p>
        </p:txBody>
      </p:sp>
      <p:sp>
        <p:nvSpPr>
          <p:cNvPr id="3" name="内容占位符 2">
            <a:extLst>
              <a:ext uri="{FF2B5EF4-FFF2-40B4-BE49-F238E27FC236}">
                <a16:creationId xmlns:a16="http://schemas.microsoft.com/office/drawing/2014/main" id="{FCD1BEA9-AEAA-4F67-988A-CF045EB6D50B}"/>
              </a:ext>
            </a:extLst>
          </p:cNvPr>
          <p:cNvSpPr>
            <a:spLocks noGrp="1"/>
          </p:cNvSpPr>
          <p:nvPr>
            <p:ph sz="quarter" idx="4"/>
          </p:nvPr>
        </p:nvSpPr>
        <p:spPr/>
        <p:txBody>
          <a:bodyPr>
            <a:normAutofit/>
          </a:bodyPr>
          <a:lstStyle/>
          <a:p>
            <a:pPr marL="0" indent="0">
              <a:buNone/>
            </a:pPr>
            <a:endParaRPr lang="en-US" altLang="zh-CN" sz="2400" b="0" i="0" dirty="0">
              <a:solidFill>
                <a:srgbClr val="333333"/>
              </a:solidFill>
              <a:effectLst/>
              <a:latin typeface="Open Sans"/>
            </a:endParaRPr>
          </a:p>
          <a:p>
            <a:pPr marL="0" indent="0">
              <a:buNone/>
            </a:pPr>
            <a:r>
              <a:rPr lang="en-US" altLang="zh-CN" sz="2400" b="0" i="0" dirty="0">
                <a:solidFill>
                  <a:srgbClr val="333333"/>
                </a:solidFill>
                <a:effectLst/>
                <a:latin typeface="Open Sans"/>
              </a:rPr>
              <a:t>In this setup, the person whose gaze we are interested in tracking wears a device (glasses). This device contains a camera, called the </a:t>
            </a:r>
            <a:r>
              <a:rPr lang="en-US" altLang="zh-CN" sz="2400" b="1" i="0" dirty="0">
                <a:solidFill>
                  <a:srgbClr val="333333"/>
                </a:solidFill>
                <a:effectLst/>
                <a:latin typeface="Open Sans"/>
              </a:rPr>
              <a:t>scene camera</a:t>
            </a:r>
            <a:r>
              <a:rPr lang="en-US" altLang="zh-CN" sz="2400" b="0" i="0" dirty="0">
                <a:solidFill>
                  <a:srgbClr val="333333"/>
                </a:solidFill>
                <a:effectLst/>
                <a:latin typeface="Open Sans"/>
              </a:rPr>
              <a:t> that records what the person is looking at.</a:t>
            </a:r>
            <a:endParaRPr lang="zh-CN" altLang="en-US" sz="2400" dirty="0"/>
          </a:p>
        </p:txBody>
      </p:sp>
    </p:spTree>
    <p:extLst>
      <p:ext uri="{BB962C8B-B14F-4D97-AF65-F5344CB8AC3E}">
        <p14:creationId xmlns:p14="http://schemas.microsoft.com/office/powerpoint/2010/main" val="2922199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FA242A-C16A-461B-8E02-21AB499A3614}"/>
              </a:ext>
            </a:extLst>
          </p:cNvPr>
          <p:cNvSpPr>
            <a:spLocks noGrp="1"/>
          </p:cNvSpPr>
          <p:nvPr>
            <p:ph type="title"/>
          </p:nvPr>
        </p:nvSpPr>
        <p:spPr/>
        <p:txBody>
          <a:bodyPr/>
          <a:lstStyle/>
          <a:p>
            <a:r>
              <a:rPr lang="en-US" altLang="zh-CN" dirty="0"/>
              <a:t>Screen based</a:t>
            </a:r>
            <a:endParaRPr lang="zh-CN" altLang="en-US" dirty="0"/>
          </a:p>
        </p:txBody>
      </p:sp>
      <p:pic>
        <p:nvPicPr>
          <p:cNvPr id="2050" name="Picture 2" descr="Screen based gaze tracking">
            <a:extLst>
              <a:ext uri="{FF2B5EF4-FFF2-40B4-BE49-F238E27FC236}">
                <a16:creationId xmlns:a16="http://schemas.microsoft.com/office/drawing/2014/main" id="{0A4361AB-A69F-49CC-BFB1-03B7FB7ECFCA}"/>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6701921" y="2925763"/>
            <a:ext cx="4425371" cy="2935287"/>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02CEB11F-E6B0-41E5-8240-E69601E43F53}"/>
              </a:ext>
            </a:extLst>
          </p:cNvPr>
          <p:cNvSpPr txBox="1"/>
          <p:nvPr/>
        </p:nvSpPr>
        <p:spPr>
          <a:xfrm>
            <a:off x="7562850" y="6128342"/>
            <a:ext cx="6096000" cy="369332"/>
          </a:xfrm>
          <a:prstGeom prst="rect">
            <a:avLst/>
          </a:prstGeom>
          <a:noFill/>
        </p:spPr>
        <p:txBody>
          <a:bodyPr wrap="square">
            <a:spAutoFit/>
          </a:bodyPr>
          <a:lstStyle/>
          <a:p>
            <a:r>
              <a:rPr lang="en-US" altLang="zh-CN" dirty="0"/>
              <a:t>https://learnopencv.com/gaze-tracking/</a:t>
            </a:r>
            <a:endParaRPr lang="zh-CN" altLang="en-US" dirty="0"/>
          </a:p>
        </p:txBody>
      </p:sp>
      <p:sp>
        <p:nvSpPr>
          <p:cNvPr id="3" name="内容占位符 2">
            <a:extLst>
              <a:ext uri="{FF2B5EF4-FFF2-40B4-BE49-F238E27FC236}">
                <a16:creationId xmlns:a16="http://schemas.microsoft.com/office/drawing/2014/main" id="{75CE0CD2-8070-4EE5-8713-F1238010E192}"/>
              </a:ext>
            </a:extLst>
          </p:cNvPr>
          <p:cNvSpPr>
            <a:spLocks noGrp="1"/>
          </p:cNvSpPr>
          <p:nvPr>
            <p:ph sz="half" idx="2"/>
          </p:nvPr>
        </p:nvSpPr>
        <p:spPr>
          <a:xfrm>
            <a:off x="702900" y="3288002"/>
            <a:ext cx="5393100" cy="2934999"/>
          </a:xfrm>
        </p:spPr>
        <p:txBody>
          <a:bodyPr>
            <a:normAutofit/>
          </a:bodyPr>
          <a:lstStyle/>
          <a:p>
            <a:pPr marL="0" indent="0">
              <a:buNone/>
            </a:pPr>
            <a:r>
              <a:rPr lang="en-US" altLang="zh-CN" sz="2400" b="0" i="0" dirty="0">
                <a:solidFill>
                  <a:srgbClr val="333333"/>
                </a:solidFill>
                <a:effectLst/>
                <a:latin typeface="Open Sans"/>
              </a:rPr>
              <a:t>In this setup, the person is looking at a screen (monitor) and we are interested in finding out the x and y coordinates of location on the screen where they are looking.</a:t>
            </a:r>
            <a:endParaRPr lang="zh-CN" altLang="en-US" sz="2400" dirty="0"/>
          </a:p>
        </p:txBody>
      </p:sp>
    </p:spTree>
    <p:extLst>
      <p:ext uri="{BB962C8B-B14F-4D97-AF65-F5344CB8AC3E}">
        <p14:creationId xmlns:p14="http://schemas.microsoft.com/office/powerpoint/2010/main" val="2404825623"/>
      </p:ext>
    </p:extLst>
  </p:cSld>
  <p:clrMapOvr>
    <a:masterClrMapping/>
  </p:clrMapOvr>
</p:sld>
</file>

<file path=ppt/theme/theme1.xml><?xml version="1.0" encoding="utf-8"?>
<a:theme xmlns:a="http://schemas.openxmlformats.org/drawingml/2006/main" name="红利">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BC12AA-1C15-4500-BC9C-8EE83A441DE9}">
  <ds:schemaRefs>
    <ds:schemaRef ds:uri="71af3243-3dd4-4a8d-8c0d-dd76da1f02a5"/>
    <ds:schemaRef ds:uri="16c05727-aa75-4e4a-9b5f-8a80a1165891"/>
    <ds:schemaRef ds:uri="http://schemas.microsoft.com/office/2006/metadata/properties"/>
    <ds:schemaRef ds:uri="http://purl.org/dc/elements/1.1/"/>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BA0CF3B2-1F0F-4FC5-8002-3E4869ABAD55}">
  <ds:schemaRefs>
    <ds:schemaRef ds:uri="http://schemas.microsoft.com/sharepoint/v3/contenttype/forms"/>
  </ds:schemaRefs>
</ds:datastoreItem>
</file>

<file path=customXml/itemProps3.xml><?xml version="1.0" encoding="utf-8"?>
<ds:datastoreItem xmlns:ds="http://schemas.openxmlformats.org/officeDocument/2006/customXml" ds:itemID="{1F69AFF4-BB30-4BA0-AD22-82CC3C4327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128</TotalTime>
  <Words>902</Words>
  <Application>Microsoft Office PowerPoint</Application>
  <PresentationFormat>宽屏</PresentationFormat>
  <Paragraphs>114</Paragraphs>
  <Slides>20</Slides>
  <Notes>9</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20</vt:i4>
      </vt:variant>
    </vt:vector>
  </HeadingPairs>
  <TitlesOfParts>
    <vt:vector size="28" baseType="lpstr">
      <vt:lpstr>Akzidenz-Grotesk</vt:lpstr>
      <vt:lpstr>Merriweather</vt:lpstr>
      <vt:lpstr>Microsoft YaHei UI</vt:lpstr>
      <vt:lpstr>Open Sans</vt:lpstr>
      <vt:lpstr>Arial</vt:lpstr>
      <vt:lpstr>Gill Sans MT</vt:lpstr>
      <vt:lpstr>Wingdings 2</vt:lpstr>
      <vt:lpstr>红利</vt:lpstr>
      <vt:lpstr>Eye tracking in human-computer interaction</vt:lpstr>
      <vt:lpstr>About me</vt:lpstr>
      <vt:lpstr>Outline</vt:lpstr>
      <vt:lpstr>preliminary</vt:lpstr>
      <vt:lpstr>What is eye tracking?</vt:lpstr>
      <vt:lpstr>Applications</vt:lpstr>
      <vt:lpstr>Eye tracking</vt:lpstr>
      <vt:lpstr>wearable</vt:lpstr>
      <vt:lpstr>Screen based</vt:lpstr>
      <vt:lpstr>Human-computer interaction(HCI)</vt:lpstr>
      <vt:lpstr>Problem statement</vt:lpstr>
      <vt:lpstr>Detail: how to collect the labeled data</vt:lpstr>
      <vt:lpstr>detail: how to collect the labeled data</vt:lpstr>
      <vt:lpstr>Problem statement: how to collect the labeled data</vt:lpstr>
      <vt:lpstr>Practical problems</vt:lpstr>
      <vt:lpstr>PowerPoint 演示文稿</vt:lpstr>
      <vt:lpstr>Improvements than x-oalad</vt:lpstr>
      <vt:lpstr>Resources: Papers</vt:lpstr>
      <vt:lpstr>Resources: datasets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Eye tracking in human-computer interaction</dc:title>
  <dc:creator>辰阳 赵</dc:creator>
  <cp:lastModifiedBy>辰阳 赵</cp:lastModifiedBy>
  <cp:revision>114</cp:revision>
  <dcterms:created xsi:type="dcterms:W3CDTF">2021-03-26T09:09:51Z</dcterms:created>
  <dcterms:modified xsi:type="dcterms:W3CDTF">2021-03-26T13:17:54Z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